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7" r:id="rId5"/>
    <p:sldId id="271" r:id="rId6"/>
    <p:sldId id="280" r:id="rId7"/>
    <p:sldId id="281" r:id="rId8"/>
    <p:sldId id="258" r:id="rId9"/>
    <p:sldId id="282" r:id="rId10"/>
    <p:sldId id="284" r:id="rId11"/>
    <p:sldId id="283" r:id="rId12"/>
    <p:sldId id="285" r:id="rId13"/>
    <p:sldId id="27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93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D6BA573-A044-7E49-8ACD-2ADB504ABD12}" v="27" dt="2023-09-12T20:24:24.764"/>
    <p1510:client id="{C459CFC7-23F6-41E3-93DC-F1C6E027E65E}" v="877" dt="2023-09-18T21:08:34.892"/>
  </p1510:revLst>
</p1510:revInfo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43" autoAdjust="0"/>
    <p:restoredTop sz="94719" autoAdjust="0"/>
  </p:normalViewPr>
  <p:slideViewPr>
    <p:cSldViewPr snapToGrid="0">
      <p:cViewPr varScale="1">
        <p:scale>
          <a:sx n="102" d="100"/>
          <a:sy n="102" d="100"/>
        </p:scale>
        <p:origin x="1242" y="13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notesViewPr>
    <p:cSldViewPr snapToGrid="0">
      <p:cViewPr varScale="1">
        <p:scale>
          <a:sx n="67" d="100"/>
          <a:sy n="67" d="100"/>
        </p:scale>
        <p:origin x="312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23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FB8B65A-D69F-C26C-B67E-036EF77BF1F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2B9064-AE57-427F-E5AF-71DE7D52FE6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8190EA-5EEC-4300-B6AE-D9734C6C648E}" type="datetimeFigureOut">
              <a:rPr lang="en-US" smtClean="0"/>
              <a:t>9/18/2023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86157A-CEB9-B0FC-3A49-BE950AEAD6F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819CA0-A57D-42D7-A625-56C22D0FA7C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FF3A6F-DEFA-45E0-9496-BEE7C2C6F3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0022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87ADD9-2083-264C-A652-8D52D02F7E72}" type="datetimeFigureOut">
              <a:rPr lang="en-US" smtClean="0"/>
              <a:t>9/18/2023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7DC217-DF71-1A49-B3EA-559F1F43B0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425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247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7490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9610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708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4388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7344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5492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2909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772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AC79249-FDC0-364D-A734-AE1DE1605D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4572000"/>
            <a:ext cx="12192000" cy="228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13537B6D-42A5-F449-2691-321A167F7C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-3419"/>
            <a:ext cx="12192000" cy="6861419"/>
            <a:chOff x="0" y="-3419"/>
            <a:chExt cx="12192000" cy="6861419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902465C8-266D-104C-9C49-323DF4A8277E}"/>
                </a:ext>
              </a:extLst>
            </p:cNvPr>
            <p:cNvSpPr/>
            <p:nvPr userDrawn="1"/>
          </p:nvSpPr>
          <p:spPr>
            <a:xfrm>
              <a:off x="583746" y="4960030"/>
              <a:ext cx="1551214" cy="1551214"/>
            </a:xfrm>
            <a:prstGeom prst="ellipse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37979A1C-BF60-B345-A664-2E4F7A3461EB}"/>
                </a:ext>
              </a:extLst>
            </p:cNvPr>
            <p:cNvSpPr/>
            <p:nvPr userDrawn="1"/>
          </p:nvSpPr>
          <p:spPr>
            <a:xfrm>
              <a:off x="1" y="4571999"/>
              <a:ext cx="1118508" cy="1118508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58080B3E-915C-2D4C-8608-596E1BFD6387}"/>
                </a:ext>
              </a:extLst>
            </p:cNvPr>
            <p:cNvSpPr/>
            <p:nvPr userDrawn="1"/>
          </p:nvSpPr>
          <p:spPr>
            <a:xfrm>
              <a:off x="1" y="5739492"/>
              <a:ext cx="1118508" cy="1118508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F15FBB50-09C8-B64E-AE57-67C5E70810CB}"/>
                </a:ext>
              </a:extLst>
            </p:cNvPr>
            <p:cNvGrpSpPr/>
            <p:nvPr userDrawn="1"/>
          </p:nvGrpSpPr>
          <p:grpSpPr>
            <a:xfrm>
              <a:off x="8264427" y="-3419"/>
              <a:ext cx="3927573" cy="3165022"/>
              <a:chOff x="9857014" y="13834"/>
              <a:chExt cx="2334986" cy="1881641"/>
            </a:xfrm>
          </p:grpSpPr>
          <p:sp>
            <p:nvSpPr>
              <p:cNvPr id="15" name="Freeform 14">
                <a:extLst>
                  <a:ext uri="{FF2B5EF4-FFF2-40B4-BE49-F238E27FC236}">
                    <a16:creationId xmlns:a16="http://schemas.microsoft.com/office/drawing/2014/main" id="{EFBF1E52-11FA-DC48-B7AD-75734232FFE8}"/>
                  </a:ext>
                </a:extLst>
              </p:cNvPr>
              <p:cNvSpPr/>
              <p:nvPr userDrawn="1"/>
            </p:nvSpPr>
            <p:spPr>
              <a:xfrm rot="5400000" flipH="1" flipV="1">
                <a:off x="10667433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Freeform 15">
                <a:extLst>
                  <a:ext uri="{FF2B5EF4-FFF2-40B4-BE49-F238E27FC236}">
                    <a16:creationId xmlns:a16="http://schemas.microsoft.com/office/drawing/2014/main" id="{4850B620-49F5-3748-84AF-682555D52792}"/>
                  </a:ext>
                </a:extLst>
              </p:cNvPr>
              <p:cNvSpPr/>
              <p:nvPr userDrawn="1"/>
            </p:nvSpPr>
            <p:spPr>
              <a:xfrm rot="16200000" flipV="1">
                <a:off x="9499940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BC68F289-2744-2F48-893A-3F17911625C8}"/>
                </a:ext>
              </a:extLst>
            </p:cNvPr>
            <p:cNvSpPr/>
            <p:nvPr userDrawn="1"/>
          </p:nvSpPr>
          <p:spPr>
            <a:xfrm>
              <a:off x="0" y="-1"/>
              <a:ext cx="1167493" cy="1167493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9E240E8A-950E-7946-826C-415CB5DACA43}"/>
                </a:ext>
              </a:extLst>
            </p:cNvPr>
            <p:cNvSpPr/>
            <p:nvPr userDrawn="1"/>
          </p:nvSpPr>
          <p:spPr>
            <a:xfrm>
              <a:off x="11024507" y="4580708"/>
              <a:ext cx="1167493" cy="2277292"/>
            </a:xfrm>
            <a:custGeom>
              <a:avLst/>
              <a:gdLst>
                <a:gd name="connsiteX0" fmla="*/ 1167473 w 1167493"/>
                <a:gd name="connsiteY0" fmla="*/ 0 h 2272167"/>
                <a:gd name="connsiteX1" fmla="*/ 1167493 w 1167493"/>
                <a:gd name="connsiteY1" fmla="*/ 0 h 2272167"/>
                <a:gd name="connsiteX2" fmla="*/ 1167493 w 1167493"/>
                <a:gd name="connsiteY2" fmla="*/ 492960 h 2272167"/>
                <a:gd name="connsiteX3" fmla="*/ 1167493 w 1167493"/>
                <a:gd name="connsiteY3" fmla="*/ 720385 h 2272167"/>
                <a:gd name="connsiteX4" fmla="*/ 1167493 w 1167493"/>
                <a:gd name="connsiteY4" fmla="*/ 2272167 h 2272167"/>
                <a:gd name="connsiteX5" fmla="*/ 0 w 1167493"/>
                <a:gd name="connsiteY5" fmla="*/ 2272167 h 2272167"/>
                <a:gd name="connsiteX6" fmla="*/ 0 w 1167493"/>
                <a:gd name="connsiteY6" fmla="*/ 1898074 h 2272167"/>
                <a:gd name="connsiteX7" fmla="*/ 0 w 1167493"/>
                <a:gd name="connsiteY7" fmla="*/ 1271597 h 2272167"/>
                <a:gd name="connsiteX8" fmla="*/ 0 w 1167493"/>
                <a:gd name="connsiteY8" fmla="*/ 1177688 h 2272167"/>
                <a:gd name="connsiteX9" fmla="*/ 1048124 w 1167493"/>
                <a:gd name="connsiteY9" fmla="*/ 6080 h 2272167"/>
                <a:gd name="connsiteX10" fmla="*/ 1167473 w 1167493"/>
                <a:gd name="connsiteY10" fmla="*/ 0 h 2272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67493" h="2272167">
                  <a:moveTo>
                    <a:pt x="1167473" y="0"/>
                  </a:moveTo>
                  <a:lnTo>
                    <a:pt x="1167493" y="0"/>
                  </a:lnTo>
                  <a:lnTo>
                    <a:pt x="1167493" y="492960"/>
                  </a:lnTo>
                  <a:lnTo>
                    <a:pt x="1167493" y="720385"/>
                  </a:lnTo>
                  <a:lnTo>
                    <a:pt x="1167493" y="2272167"/>
                  </a:lnTo>
                  <a:lnTo>
                    <a:pt x="0" y="2272167"/>
                  </a:lnTo>
                  <a:lnTo>
                    <a:pt x="0" y="1898074"/>
                  </a:lnTo>
                  <a:lnTo>
                    <a:pt x="0" y="1271597"/>
                  </a:lnTo>
                  <a:lnTo>
                    <a:pt x="0" y="1177688"/>
                  </a:lnTo>
                  <a:cubicBezTo>
                    <a:pt x="0" y="567919"/>
                    <a:pt x="459408" y="66389"/>
                    <a:pt x="1048124" y="6080"/>
                  </a:cubicBezTo>
                  <a:lnTo>
                    <a:pt x="116747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67493" y="232913"/>
            <a:ext cx="7096933" cy="3277050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67493" y="3575404"/>
            <a:ext cx="9857014" cy="621603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32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2916498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martAr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BA2A58C-57B7-834C-8F5C-3299322411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16200000">
            <a:off x="10772262" y="152641"/>
            <a:ext cx="1572380" cy="1267097"/>
            <a:chOff x="7413403" y="4976359"/>
            <a:chExt cx="2334986" cy="1881641"/>
          </a:xfrm>
        </p:grpSpPr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801D8067-144A-FE48-AF1E-529B662DCAD3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2ECA7D87-C78C-C140-AA28-C0FB20209045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136526"/>
            <a:ext cx="9779183" cy="1570038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67493" y="2087563"/>
            <a:ext cx="9779182" cy="3890543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384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melin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1A0E8D4A-B13C-C7EE-5E27-278124A127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" y="1"/>
            <a:ext cx="12191999" cy="6857999"/>
            <a:chOff x="1" y="1"/>
            <a:chExt cx="12191999" cy="6857999"/>
          </a:xfrm>
        </p:grpSpPr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6A7F6A3F-E1DD-A246-9A6D-5F9B18BA2588}"/>
                </a:ext>
              </a:extLst>
            </p:cNvPr>
            <p:cNvSpPr/>
            <p:nvPr userDrawn="1"/>
          </p:nvSpPr>
          <p:spPr>
            <a:xfrm flipH="1">
              <a:off x="8580896" y="1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055FD0FC-C8FF-6741-A364-A29CDC6F9495}"/>
                </a:ext>
              </a:extLst>
            </p:cNvPr>
            <p:cNvSpPr/>
            <p:nvPr userDrawn="1"/>
          </p:nvSpPr>
          <p:spPr>
            <a:xfrm rot="5400000" flipH="1">
              <a:off x="1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0"/>
            <a:ext cx="9779183" cy="1706563"/>
          </a:xfrm>
        </p:spPr>
        <p:txBody>
          <a:bodyPr anchor="b">
            <a:noAutofit/>
          </a:bodyPr>
          <a:lstStyle>
            <a:lvl1pPr>
              <a:defRPr sz="48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67493" y="1785669"/>
            <a:ext cx="9779182" cy="4278702"/>
          </a:xfrm>
        </p:spPr>
        <p:txBody>
          <a:bodyPr>
            <a:normAutofit/>
          </a:bodyPr>
          <a:lstStyle>
            <a:lvl1pPr marL="0" indent="0">
              <a:buNone/>
              <a:defRPr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>
                <a:solidFill>
                  <a:schemeClr val="bg1"/>
                </a:solidFill>
                <a:latin typeface="+mn-lt"/>
              </a:defRPr>
            </a:lvl2pPr>
            <a:lvl3pPr marL="914400" indent="0">
              <a:buNone/>
              <a:defRPr>
                <a:solidFill>
                  <a:schemeClr val="bg1"/>
                </a:solidFill>
                <a:latin typeface="+mn-lt"/>
              </a:defRPr>
            </a:lvl3pPr>
            <a:lvl4pPr marL="1371600" indent="0">
              <a:buNone/>
              <a:defRPr>
                <a:solidFill>
                  <a:schemeClr val="bg1"/>
                </a:solidFill>
                <a:latin typeface="+mn-lt"/>
              </a:defRPr>
            </a:lvl4pPr>
            <a:lvl5pPr marL="1828800" indent="0">
              <a:buNone/>
              <a:defRPr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2755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14DB56B5-5DD7-95E3-52B2-EDC4B3F130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" y="0"/>
            <a:ext cx="12191999" cy="6858000"/>
            <a:chOff x="1" y="0"/>
            <a:chExt cx="12191999" cy="6858000"/>
          </a:xfrm>
        </p:grpSpPr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6A7F6A3F-E1DD-A246-9A6D-5F9B18BA2588}"/>
                </a:ext>
              </a:extLst>
            </p:cNvPr>
            <p:cNvSpPr/>
            <p:nvPr userDrawn="1"/>
          </p:nvSpPr>
          <p:spPr>
            <a:xfrm flipH="1">
              <a:off x="8580896" y="1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055FD0FC-C8FF-6741-A364-A29CDC6F9495}"/>
                </a:ext>
              </a:extLst>
            </p:cNvPr>
            <p:cNvSpPr/>
            <p:nvPr userDrawn="1"/>
          </p:nvSpPr>
          <p:spPr>
            <a:xfrm flipH="1">
              <a:off x="8580896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D11C9832-A021-954E-A34F-2988D1189AE9}"/>
                </a:ext>
              </a:extLst>
            </p:cNvPr>
            <p:cNvSpPr/>
            <p:nvPr userDrawn="1"/>
          </p:nvSpPr>
          <p:spPr>
            <a:xfrm>
              <a:off x="1" y="0"/>
              <a:ext cx="933856" cy="933856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9861BC34-DFBF-2D4F-B463-FCFBC08391FF}"/>
                </a:ext>
              </a:extLst>
            </p:cNvPr>
            <p:cNvGrpSpPr/>
            <p:nvPr userDrawn="1"/>
          </p:nvGrpSpPr>
          <p:grpSpPr>
            <a:xfrm>
              <a:off x="8082092" y="5590903"/>
              <a:ext cx="1572380" cy="1267097"/>
              <a:chOff x="7413403" y="4976359"/>
              <a:chExt cx="2334986" cy="1881641"/>
            </a:xfrm>
          </p:grpSpPr>
          <p:sp>
            <p:nvSpPr>
              <p:cNvPr id="7" name="Freeform 6">
                <a:extLst>
                  <a:ext uri="{FF2B5EF4-FFF2-40B4-BE49-F238E27FC236}">
                    <a16:creationId xmlns:a16="http://schemas.microsoft.com/office/drawing/2014/main" id="{55C37C19-F268-4A43-A0D4-3B1B38D48952}"/>
                  </a:ext>
                </a:extLst>
              </p:cNvPr>
              <p:cNvSpPr/>
              <p:nvPr userDrawn="1"/>
            </p:nvSpPr>
            <p:spPr>
              <a:xfrm rot="5400000" flipH="1" flipV="1">
                <a:off x="8223822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latin typeface="+mn-lt"/>
                </a:endParaRPr>
              </a:p>
            </p:txBody>
          </p:sp>
          <p:sp>
            <p:nvSpPr>
              <p:cNvPr id="8" name="Freeform 7">
                <a:extLst>
                  <a:ext uri="{FF2B5EF4-FFF2-40B4-BE49-F238E27FC236}">
                    <a16:creationId xmlns:a16="http://schemas.microsoft.com/office/drawing/2014/main" id="{E4F760E5-9D5D-E44F-AEBF-20CA8DE87D11}"/>
                  </a:ext>
                </a:extLst>
              </p:cNvPr>
              <p:cNvSpPr/>
              <p:nvPr userDrawn="1"/>
            </p:nvSpPr>
            <p:spPr>
              <a:xfrm rot="16200000" flipV="1">
                <a:off x="7056329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latin typeface="+mn-lt"/>
                </a:endParaRPr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136526"/>
            <a:ext cx="9779183" cy="1570038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7EBCFC05-28F2-ED12-5DAE-0D1A11FE8AE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66813" y="2023984"/>
            <a:ext cx="4664075" cy="469051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2800" b="0">
                <a:latin typeface="+mj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67493" y="2528203"/>
            <a:ext cx="4663440" cy="282861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Text Placeholder 17">
            <a:extLst>
              <a:ext uri="{FF2B5EF4-FFF2-40B4-BE49-F238E27FC236}">
                <a16:creationId xmlns:a16="http://schemas.microsoft.com/office/drawing/2014/main" id="{1487DE67-2E54-8713-8739-36043358704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283235" y="2023984"/>
            <a:ext cx="4664075" cy="469051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2800" b="0">
                <a:latin typeface="+mj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6283235" y="2528203"/>
            <a:ext cx="4663440" cy="282861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9127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3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79F46B00-4AE8-52A2-6926-FC2F5DD1FA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2364" y="0"/>
            <a:ext cx="12194364" cy="6858000"/>
            <a:chOff x="-2364" y="0"/>
            <a:chExt cx="12194364" cy="6858000"/>
          </a:xfrm>
        </p:grpSpPr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6A7F6A3F-E1DD-A246-9A6D-5F9B18BA2588}"/>
                </a:ext>
              </a:extLst>
            </p:cNvPr>
            <p:cNvSpPr/>
            <p:nvPr userDrawn="1"/>
          </p:nvSpPr>
          <p:spPr>
            <a:xfrm rot="5400000">
              <a:off x="8580896" y="0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055FD0FC-C8FF-6741-A364-A29CDC6F9495}"/>
                </a:ext>
              </a:extLst>
            </p:cNvPr>
            <p:cNvSpPr/>
            <p:nvPr userDrawn="1"/>
          </p:nvSpPr>
          <p:spPr>
            <a:xfrm>
              <a:off x="-2364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D11C9832-A021-954E-A34F-2988D1189AE9}"/>
                </a:ext>
              </a:extLst>
            </p:cNvPr>
            <p:cNvSpPr/>
            <p:nvPr userDrawn="1"/>
          </p:nvSpPr>
          <p:spPr>
            <a:xfrm rot="5400000" flipH="1">
              <a:off x="11258144" y="5924144"/>
              <a:ext cx="933856" cy="933856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9861BC34-DFBF-2D4F-B463-FCFBC08391FF}"/>
                </a:ext>
              </a:extLst>
            </p:cNvPr>
            <p:cNvGrpSpPr/>
            <p:nvPr userDrawn="1"/>
          </p:nvGrpSpPr>
          <p:grpSpPr>
            <a:xfrm>
              <a:off x="2587417" y="5590903"/>
              <a:ext cx="1572380" cy="1267097"/>
              <a:chOff x="7413403" y="4976359"/>
              <a:chExt cx="2334986" cy="1881641"/>
            </a:xfrm>
          </p:grpSpPr>
          <p:sp>
            <p:nvSpPr>
              <p:cNvPr id="7" name="Freeform 6">
                <a:extLst>
                  <a:ext uri="{FF2B5EF4-FFF2-40B4-BE49-F238E27FC236}">
                    <a16:creationId xmlns:a16="http://schemas.microsoft.com/office/drawing/2014/main" id="{55C37C19-F268-4A43-A0D4-3B1B38D48952}"/>
                  </a:ext>
                </a:extLst>
              </p:cNvPr>
              <p:cNvSpPr/>
              <p:nvPr userDrawn="1"/>
            </p:nvSpPr>
            <p:spPr>
              <a:xfrm rot="5400000" flipH="1" flipV="1">
                <a:off x="8223822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latin typeface="+mn-lt"/>
                </a:endParaRPr>
              </a:p>
            </p:txBody>
          </p:sp>
          <p:sp>
            <p:nvSpPr>
              <p:cNvPr id="8" name="Freeform 7">
                <a:extLst>
                  <a:ext uri="{FF2B5EF4-FFF2-40B4-BE49-F238E27FC236}">
                    <a16:creationId xmlns:a16="http://schemas.microsoft.com/office/drawing/2014/main" id="{E4F760E5-9D5D-E44F-AEBF-20CA8DE87D11}"/>
                  </a:ext>
                </a:extLst>
              </p:cNvPr>
              <p:cNvSpPr/>
              <p:nvPr userDrawn="1"/>
            </p:nvSpPr>
            <p:spPr>
              <a:xfrm rot="16200000" flipV="1">
                <a:off x="7056329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latin typeface="+mn-lt"/>
                </a:endParaRPr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E794B347-3274-3D51-85DF-42035500479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66813" y="2020329"/>
            <a:ext cx="3219450" cy="468933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2800" b="0"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67491" y="2526318"/>
            <a:ext cx="3218688" cy="282861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Text Placeholder 18">
            <a:extLst>
              <a:ext uri="{FF2B5EF4-FFF2-40B4-BE49-F238E27FC236}">
                <a16:creationId xmlns:a16="http://schemas.microsoft.com/office/drawing/2014/main" id="{DAAFFF32-276A-0586-D4FD-02CA694F315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683787" y="2020329"/>
            <a:ext cx="3173279" cy="468933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2800" b="0"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4683787" y="2526318"/>
            <a:ext cx="3173279" cy="282861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Text Placeholder 18">
            <a:extLst>
              <a:ext uri="{FF2B5EF4-FFF2-40B4-BE49-F238E27FC236}">
                <a16:creationId xmlns:a16="http://schemas.microsoft.com/office/drawing/2014/main" id="{FDD55F25-7BEF-26A6-157A-97540EC739C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200082" y="2018581"/>
            <a:ext cx="3173279" cy="468933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2800" b="0"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43D62993-A055-DF4F-9286-4FFE3A5C7FD7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8200082" y="2526318"/>
            <a:ext cx="3173279" cy="282861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6711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9764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78AD52EA-B01E-8D38-D87A-BF7EB5B58A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-1"/>
            <a:ext cx="12192001" cy="6864796"/>
            <a:chOff x="0" y="-1"/>
            <a:chExt cx="12192001" cy="6864796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9AC79249-FDC0-364D-A734-AE1DE1605D28}"/>
                </a:ext>
              </a:extLst>
            </p:cNvPr>
            <p:cNvSpPr/>
            <p:nvPr userDrawn="1"/>
          </p:nvSpPr>
          <p:spPr>
            <a:xfrm>
              <a:off x="8264426" y="0"/>
              <a:ext cx="3927574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F15FBB50-09C8-B64E-AE57-67C5E70810CB}"/>
                </a:ext>
              </a:extLst>
            </p:cNvPr>
            <p:cNvGrpSpPr/>
            <p:nvPr userDrawn="1"/>
          </p:nvGrpSpPr>
          <p:grpSpPr>
            <a:xfrm>
              <a:off x="8264427" y="3685939"/>
              <a:ext cx="3927573" cy="3178856"/>
              <a:chOff x="9857014" y="13834"/>
              <a:chExt cx="2334986" cy="1881641"/>
            </a:xfrm>
          </p:grpSpPr>
          <p:sp>
            <p:nvSpPr>
              <p:cNvPr id="15" name="Freeform 14">
                <a:extLst>
                  <a:ext uri="{FF2B5EF4-FFF2-40B4-BE49-F238E27FC236}">
                    <a16:creationId xmlns:a16="http://schemas.microsoft.com/office/drawing/2014/main" id="{EFBF1E52-11FA-DC48-B7AD-75734232FFE8}"/>
                  </a:ext>
                </a:extLst>
              </p:cNvPr>
              <p:cNvSpPr/>
              <p:nvPr userDrawn="1"/>
            </p:nvSpPr>
            <p:spPr>
              <a:xfrm rot="5400000" flipH="1" flipV="1">
                <a:off x="10667433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Freeform 15">
                <a:extLst>
                  <a:ext uri="{FF2B5EF4-FFF2-40B4-BE49-F238E27FC236}">
                    <a16:creationId xmlns:a16="http://schemas.microsoft.com/office/drawing/2014/main" id="{4850B620-49F5-3748-84AF-682555D52792}"/>
                  </a:ext>
                </a:extLst>
              </p:cNvPr>
              <p:cNvSpPr/>
              <p:nvPr userDrawn="1"/>
            </p:nvSpPr>
            <p:spPr>
              <a:xfrm rot="16200000" flipV="1">
                <a:off x="9499940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BC68F289-2744-2F48-893A-3F17911625C8}"/>
                </a:ext>
              </a:extLst>
            </p:cNvPr>
            <p:cNvSpPr/>
            <p:nvPr userDrawn="1"/>
          </p:nvSpPr>
          <p:spPr>
            <a:xfrm>
              <a:off x="0" y="-1"/>
              <a:ext cx="1167493" cy="1167493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39563C76-BC00-DE47-88F5-C24D3CE3325A}"/>
                </a:ext>
              </a:extLst>
            </p:cNvPr>
            <p:cNvSpPr/>
            <p:nvPr userDrawn="1"/>
          </p:nvSpPr>
          <p:spPr>
            <a:xfrm>
              <a:off x="10228214" y="-1"/>
              <a:ext cx="1963787" cy="3178856"/>
            </a:xfrm>
            <a:custGeom>
              <a:avLst/>
              <a:gdLst>
                <a:gd name="connsiteX0" fmla="*/ 0 w 1963787"/>
                <a:gd name="connsiteY0" fmla="*/ 0 h 3178856"/>
                <a:gd name="connsiteX1" fmla="*/ 1963787 w 1963787"/>
                <a:gd name="connsiteY1" fmla="*/ 0 h 3178856"/>
                <a:gd name="connsiteX2" fmla="*/ 1963787 w 1963787"/>
                <a:gd name="connsiteY2" fmla="*/ 1967129 h 3178856"/>
                <a:gd name="connsiteX3" fmla="*/ 1963787 w 1963787"/>
                <a:gd name="connsiteY3" fmla="*/ 2349671 h 3178856"/>
                <a:gd name="connsiteX4" fmla="*/ 1963787 w 1963787"/>
                <a:gd name="connsiteY4" fmla="*/ 3178856 h 3178856"/>
                <a:gd name="connsiteX5" fmla="*/ 1963753 w 1963787"/>
                <a:gd name="connsiteY5" fmla="*/ 3178856 h 3178856"/>
                <a:gd name="connsiteX6" fmla="*/ 1763002 w 1963787"/>
                <a:gd name="connsiteY6" fmla="*/ 3168629 h 3178856"/>
                <a:gd name="connsiteX7" fmla="*/ 0 w 1963787"/>
                <a:gd name="connsiteY7" fmla="*/ 1197921 h 3178856"/>
                <a:gd name="connsiteX8" fmla="*/ 0 w 1963787"/>
                <a:gd name="connsiteY8" fmla="*/ 1039961 h 3178856"/>
                <a:gd name="connsiteX9" fmla="*/ 0 w 1963787"/>
                <a:gd name="connsiteY9" fmla="*/ 0 h 3178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63787" h="3178856">
                  <a:moveTo>
                    <a:pt x="0" y="0"/>
                  </a:moveTo>
                  <a:lnTo>
                    <a:pt x="1963787" y="0"/>
                  </a:lnTo>
                  <a:lnTo>
                    <a:pt x="1963787" y="1967129"/>
                  </a:lnTo>
                  <a:lnTo>
                    <a:pt x="1963787" y="2349671"/>
                  </a:lnTo>
                  <a:lnTo>
                    <a:pt x="1963787" y="3178856"/>
                  </a:lnTo>
                  <a:lnTo>
                    <a:pt x="1963753" y="3178856"/>
                  </a:lnTo>
                  <a:lnTo>
                    <a:pt x="1763002" y="3168629"/>
                  </a:lnTo>
                  <a:cubicBezTo>
                    <a:pt x="772749" y="3067186"/>
                    <a:pt x="0" y="2223585"/>
                    <a:pt x="0" y="1197921"/>
                  </a:cubicBezTo>
                  <a:lnTo>
                    <a:pt x="0" y="1039961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67494" y="252549"/>
            <a:ext cx="6220278" cy="3257414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67493" y="3685939"/>
            <a:ext cx="6220277" cy="2919512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2544706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AC10D125-AB73-D276-4947-94204736A3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" y="0"/>
            <a:ext cx="12191999" cy="6858000"/>
            <a:chOff x="1" y="0"/>
            <a:chExt cx="12191999" cy="6858000"/>
          </a:xfrm>
        </p:grpSpPr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6A7F6A3F-E1DD-A246-9A6D-5F9B18BA25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flipH="1">
              <a:off x="8580896" y="1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055FD0FC-C8FF-6741-A364-A29CDC6F94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flipH="1">
              <a:off x="8580896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D11C9832-A021-954E-A34F-2988D1189A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" y="0"/>
              <a:ext cx="933856" cy="933856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9861BC34-DFBF-2D4F-B463-FCFBC08391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 userDrawn="1"/>
          </p:nvGrpSpPr>
          <p:grpSpPr>
            <a:xfrm>
              <a:off x="8082092" y="5590903"/>
              <a:ext cx="1572380" cy="1267097"/>
              <a:chOff x="7413403" y="4976359"/>
              <a:chExt cx="2334986" cy="1881641"/>
            </a:xfrm>
          </p:grpSpPr>
          <p:sp>
            <p:nvSpPr>
              <p:cNvPr id="7" name="Freeform 6">
                <a:extLst>
                  <a:ext uri="{FF2B5EF4-FFF2-40B4-BE49-F238E27FC236}">
                    <a16:creationId xmlns:a16="http://schemas.microsoft.com/office/drawing/2014/main" id="{55C37C19-F268-4A43-A0D4-3B1B38D48952}"/>
                  </a:ext>
                </a:extLst>
              </p:cNvPr>
              <p:cNvSpPr/>
              <p:nvPr userDrawn="1"/>
            </p:nvSpPr>
            <p:spPr>
              <a:xfrm rot="5400000" flipH="1" flipV="1">
                <a:off x="8223822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latin typeface="+mn-lt"/>
                </a:endParaRPr>
              </a:p>
            </p:txBody>
          </p:sp>
          <p:sp>
            <p:nvSpPr>
              <p:cNvPr id="8" name="Freeform 7">
                <a:extLst>
                  <a:ext uri="{FF2B5EF4-FFF2-40B4-BE49-F238E27FC236}">
                    <a16:creationId xmlns:a16="http://schemas.microsoft.com/office/drawing/2014/main" id="{E4F760E5-9D5D-E44F-AEBF-20CA8DE87D11}"/>
                  </a:ext>
                </a:extLst>
              </p:cNvPr>
              <p:cNvSpPr/>
              <p:nvPr userDrawn="1"/>
            </p:nvSpPr>
            <p:spPr>
              <a:xfrm rot="16200000" flipV="1">
                <a:off x="7056329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latin typeface="+mn-lt"/>
                </a:endParaRPr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136526"/>
            <a:ext cx="9779183" cy="1570038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67493" y="2017467"/>
            <a:ext cx="9779182" cy="3366815"/>
          </a:xfrm>
        </p:spPr>
        <p:txBody>
          <a:bodyPr>
            <a:norm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271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CCEDB282-8288-C81F-52B5-048A3E80C9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-1"/>
            <a:ext cx="12208822" cy="6858003"/>
            <a:chOff x="0" y="-1"/>
            <a:chExt cx="12208822" cy="6858003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2A62587F-7496-384A-AF40-18FC8CF0709D}"/>
                </a:ext>
              </a:extLst>
            </p:cNvPr>
            <p:cNvSpPr/>
            <p:nvPr userDrawn="1"/>
          </p:nvSpPr>
          <p:spPr>
            <a:xfrm>
              <a:off x="0" y="2286002"/>
              <a:ext cx="12208822" cy="4572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84DB028B-A475-224B-B675-A15A56CAD0BF}"/>
                </a:ext>
              </a:extLst>
            </p:cNvPr>
            <p:cNvSpPr/>
            <p:nvPr userDrawn="1"/>
          </p:nvSpPr>
          <p:spPr>
            <a:xfrm flipH="1">
              <a:off x="8597718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61C34955-105B-4D4D-B51D-754C5D38A85D}"/>
                </a:ext>
              </a:extLst>
            </p:cNvPr>
            <p:cNvSpPr/>
            <p:nvPr userDrawn="1"/>
          </p:nvSpPr>
          <p:spPr>
            <a:xfrm>
              <a:off x="1" y="0"/>
              <a:ext cx="933856" cy="933856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2734DEB1-EC02-2E42-9292-4ADD115060A5}"/>
                </a:ext>
              </a:extLst>
            </p:cNvPr>
            <p:cNvSpPr/>
            <p:nvPr userDrawn="1"/>
          </p:nvSpPr>
          <p:spPr>
            <a:xfrm rot="5400000" flipH="1" flipV="1">
              <a:off x="10344100" y="438098"/>
              <a:ext cx="2285999" cy="1409801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13" name="Title 1">
            <a:extLst>
              <a:ext uri="{FF2B5EF4-FFF2-40B4-BE49-F238E27FC236}">
                <a16:creationId xmlns:a16="http://schemas.microsoft.com/office/drawing/2014/main" id="{5E932F0D-7FC3-634B-932C-3625C16C8D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136526"/>
            <a:ext cx="9779183" cy="1570038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5DE34-CDB7-41F7-A95A-592B99558C69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167492" y="2653167"/>
            <a:ext cx="9779183" cy="3436483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240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95D4F5-F69B-42F6-8A9D-330F696E1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79A23A-2238-4904-8692-9F2DAE8B8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69FC35-DDC8-45FB-8ACB-21C15F57C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6318" y="6356350"/>
            <a:ext cx="1604682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635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95FBCE6F-2AA9-31FE-8148-33B480735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067EACEC-C2DD-EA42-8504-176673AD1F20}"/>
                </a:ext>
              </a:extLst>
            </p:cNvPr>
            <p:cNvSpPr/>
            <p:nvPr userDrawn="1"/>
          </p:nvSpPr>
          <p:spPr>
            <a:xfrm>
              <a:off x="0" y="0"/>
              <a:ext cx="8025490" cy="6858000"/>
            </a:xfrm>
            <a:custGeom>
              <a:avLst/>
              <a:gdLst>
                <a:gd name="connsiteX0" fmla="*/ 0 w 8025490"/>
                <a:gd name="connsiteY0" fmla="*/ 0 h 6858000"/>
                <a:gd name="connsiteX1" fmla="*/ 4596490 w 8025490"/>
                <a:gd name="connsiteY1" fmla="*/ 0 h 6858000"/>
                <a:gd name="connsiteX2" fmla="*/ 8025490 w 8025490"/>
                <a:gd name="connsiteY2" fmla="*/ 3429000 h 6858000"/>
                <a:gd name="connsiteX3" fmla="*/ 4596490 w 8025490"/>
                <a:gd name="connsiteY3" fmla="*/ 6858000 h 6858000"/>
                <a:gd name="connsiteX4" fmla="*/ 0 w 8025490"/>
                <a:gd name="connsiteY4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25490" h="6858000">
                  <a:moveTo>
                    <a:pt x="0" y="0"/>
                  </a:moveTo>
                  <a:lnTo>
                    <a:pt x="4596490" y="0"/>
                  </a:lnTo>
                  <a:cubicBezTo>
                    <a:pt x="6490274" y="0"/>
                    <a:pt x="8025490" y="1535216"/>
                    <a:pt x="8025490" y="3429000"/>
                  </a:cubicBezTo>
                  <a:cubicBezTo>
                    <a:pt x="8025490" y="5322784"/>
                    <a:pt x="6490274" y="6858000"/>
                    <a:pt x="4596490" y="6858000"/>
                  </a:cubicBezTo>
                  <a:lnTo>
                    <a:pt x="0" y="685800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89843C7E-5704-7A46-8974-F3BFA42E7310}"/>
                </a:ext>
              </a:extLst>
            </p:cNvPr>
            <p:cNvGrpSpPr/>
            <p:nvPr userDrawn="1"/>
          </p:nvGrpSpPr>
          <p:grpSpPr>
            <a:xfrm rot="16200000">
              <a:off x="8286528" y="2207195"/>
              <a:ext cx="3032351" cy="2443610"/>
              <a:chOff x="9857014" y="13834"/>
              <a:chExt cx="2334986" cy="1881641"/>
            </a:xfrm>
          </p:grpSpPr>
          <p:sp>
            <p:nvSpPr>
              <p:cNvPr id="15" name="Freeform 14">
                <a:extLst>
                  <a:ext uri="{FF2B5EF4-FFF2-40B4-BE49-F238E27FC236}">
                    <a16:creationId xmlns:a16="http://schemas.microsoft.com/office/drawing/2014/main" id="{EFBF1E52-11FA-DC48-B7AD-75734232FFE8}"/>
                  </a:ext>
                </a:extLst>
              </p:cNvPr>
              <p:cNvSpPr/>
              <p:nvPr userDrawn="1"/>
            </p:nvSpPr>
            <p:spPr>
              <a:xfrm rot="5400000" flipH="1" flipV="1">
                <a:off x="10667433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Freeform 15">
                <a:extLst>
                  <a:ext uri="{FF2B5EF4-FFF2-40B4-BE49-F238E27FC236}">
                    <a16:creationId xmlns:a16="http://schemas.microsoft.com/office/drawing/2014/main" id="{4850B620-49F5-3748-84AF-682555D52792}"/>
                  </a:ext>
                </a:extLst>
              </p:cNvPr>
              <p:cNvSpPr/>
              <p:nvPr userDrawn="1"/>
            </p:nvSpPr>
            <p:spPr>
              <a:xfrm rot="16200000" flipV="1">
                <a:off x="9499940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0B179973-08D2-EF40-B516-35E75E906394}"/>
                </a:ext>
              </a:extLst>
            </p:cNvPr>
            <p:cNvSpPr/>
            <p:nvPr userDrawn="1"/>
          </p:nvSpPr>
          <p:spPr>
            <a:xfrm flipH="1">
              <a:off x="8580896" y="1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6C811FF3-E48A-194D-8022-65F8C3A17449}"/>
                </a:ext>
              </a:extLst>
            </p:cNvPr>
            <p:cNvSpPr/>
            <p:nvPr userDrawn="1"/>
          </p:nvSpPr>
          <p:spPr>
            <a:xfrm flipH="1">
              <a:off x="8580896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67494" y="177553"/>
            <a:ext cx="6245912" cy="3269447"/>
          </a:xfrm>
        </p:spPr>
        <p:txBody>
          <a:bodyPr anchor="b">
            <a:noAutofit/>
          </a:bodyPr>
          <a:lstStyle>
            <a:lvl1pPr algn="l">
              <a:defRPr sz="6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67494" y="3492896"/>
            <a:ext cx="6245912" cy="912850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986529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AD71EB95-DE30-3F1F-F9EC-DA4858055C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" y="1"/>
            <a:ext cx="12191999" cy="6857999"/>
            <a:chOff x="1" y="1"/>
            <a:chExt cx="12191999" cy="6857999"/>
          </a:xfrm>
        </p:grpSpPr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6A7F6A3F-E1DD-A246-9A6D-5F9B18BA2588}"/>
                </a:ext>
              </a:extLst>
            </p:cNvPr>
            <p:cNvSpPr/>
            <p:nvPr userDrawn="1"/>
          </p:nvSpPr>
          <p:spPr>
            <a:xfrm flipH="1">
              <a:off x="8580896" y="1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055FD0FC-C8FF-6741-A364-A29CDC6F9495}"/>
                </a:ext>
              </a:extLst>
            </p:cNvPr>
            <p:cNvSpPr/>
            <p:nvPr userDrawn="1"/>
          </p:nvSpPr>
          <p:spPr>
            <a:xfrm rot="5400000" flipH="1">
              <a:off x="1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136526"/>
            <a:ext cx="9779183" cy="1570038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67493" y="2087561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81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hart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BA2A58C-57B7-834C-8F5C-3299322411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16200000">
            <a:off x="10772262" y="152641"/>
            <a:ext cx="1572380" cy="1267097"/>
            <a:chOff x="7413403" y="4976359"/>
            <a:chExt cx="2334986" cy="1881641"/>
          </a:xfrm>
        </p:grpSpPr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801D8067-144A-FE48-AF1E-529B662DCAD3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2ECA7D87-C78C-C140-AA28-C0FB20209045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136526"/>
            <a:ext cx="9779183" cy="1570038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67493" y="2084832"/>
            <a:ext cx="9779182" cy="3366813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945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5ED18-7A07-47F1-8056-CD86B076AF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24826" y="1071418"/>
            <a:ext cx="7342348" cy="3423380"/>
          </a:xfrm>
        </p:spPr>
        <p:txBody>
          <a:bodyPr anchor="b" anchorCtr="0">
            <a:noAutofit/>
          </a:bodyPr>
          <a:lstStyle>
            <a:lvl1pPr algn="ctr">
              <a:lnSpc>
                <a:spcPct val="100000"/>
              </a:lnSpc>
              <a:defRPr sz="44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C91C146-F9A8-9A4C-9508-8590923B8D9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22837" y="1071418"/>
            <a:ext cx="1364297" cy="1740788"/>
          </a:xfrm>
        </p:spPr>
        <p:txBody>
          <a:bodyPr>
            <a:noAutofit/>
          </a:bodyPr>
          <a:lstStyle>
            <a:lvl1pPr marL="0" indent="0" algn="ctr">
              <a:buNone/>
              <a:defRPr sz="23900" b="1">
                <a:solidFill>
                  <a:schemeClr val="accent1">
                    <a:lumMod val="75000"/>
                  </a:schemeClr>
                </a:solidFill>
                <a:latin typeface="Tenorite" pitchFamily="2" charset="0"/>
              </a:defRPr>
            </a:lvl1pPr>
            <a:lvl2pPr marL="4572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612193CD-03AD-D74D-A5CD-747A9B53F49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819153" y="3295278"/>
            <a:ext cx="1364297" cy="1690799"/>
          </a:xfrm>
        </p:spPr>
        <p:txBody>
          <a:bodyPr>
            <a:noAutofit/>
          </a:bodyPr>
          <a:lstStyle>
            <a:lvl1pPr marL="0" indent="0" algn="ctr">
              <a:buNone/>
              <a:defRPr sz="23900" b="1">
                <a:solidFill>
                  <a:schemeClr val="accent1">
                    <a:lumMod val="75000"/>
                  </a:schemeClr>
                </a:solidFill>
                <a:latin typeface="Tenorite" pitchFamily="2" charset="0"/>
              </a:defRPr>
            </a:lvl1pPr>
            <a:lvl2pPr marL="4572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 dirty="0"/>
              <a:t>”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22D6C2B-78AC-DD47-9289-067C968B06C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222389" y="4599720"/>
            <a:ext cx="3511550" cy="853643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bg1"/>
                </a:solidFill>
                <a:latin typeface="+mn-lt"/>
              </a:defRPr>
            </a:lvl1pPr>
            <a:lvl2pPr marL="457200" indent="0" algn="r">
              <a:buNone/>
              <a:defRPr sz="1800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 algn="r">
              <a:buNone/>
              <a:defRPr sz="1600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 algn="r">
              <a:buNone/>
              <a:defRPr sz="1400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 algn="r">
              <a:buNone/>
              <a:defRPr sz="1400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C71211-4520-46A1-9487-4AE49C3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947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28C225EC-F6EF-1144-834A-F0B91974AA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-1664"/>
            <a:ext cx="9857012" cy="68596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99F76E36-451C-4A7D-4E26-8AB78D34D3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9857012" y="-1664"/>
            <a:ext cx="2334989" cy="6859664"/>
            <a:chOff x="9857012" y="-1664"/>
            <a:chExt cx="2334989" cy="6859664"/>
          </a:xfrm>
        </p:grpSpPr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AAB3BC7E-B34F-EF47-B125-1574C5484E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rot="16200000" flipV="1">
              <a:off x="9499940" y="355410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7CBC82D0-4F72-C649-8B7F-D4B087957B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flipH="1">
              <a:off x="10866436" y="1879977"/>
              <a:ext cx="1325563" cy="1325563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9383F23A-D872-2A4C-B386-A9D269BE69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1024507" y="-1664"/>
              <a:ext cx="1167494" cy="1881641"/>
            </a:xfrm>
            <a:custGeom>
              <a:avLst/>
              <a:gdLst>
                <a:gd name="connsiteX0" fmla="*/ 1167473 w 1167494"/>
                <a:gd name="connsiteY0" fmla="*/ 0 h 1881641"/>
                <a:gd name="connsiteX1" fmla="*/ 1167493 w 1167494"/>
                <a:gd name="connsiteY1" fmla="*/ 0 h 1881641"/>
                <a:gd name="connsiteX2" fmla="*/ 1167493 w 1167494"/>
                <a:gd name="connsiteY2" fmla="*/ 714148 h 1881641"/>
                <a:gd name="connsiteX3" fmla="*/ 1166666 w 1167494"/>
                <a:gd name="connsiteY3" fmla="*/ 730534 h 1881641"/>
                <a:gd name="connsiteX4" fmla="*/ 1167494 w 1167494"/>
                <a:gd name="connsiteY4" fmla="*/ 730534 h 1881641"/>
                <a:gd name="connsiteX5" fmla="*/ 1167494 w 1167494"/>
                <a:gd name="connsiteY5" fmla="*/ 1378059 h 1881641"/>
                <a:gd name="connsiteX6" fmla="*/ 1167493 w 1167494"/>
                <a:gd name="connsiteY6" fmla="*/ 1378059 h 1881641"/>
                <a:gd name="connsiteX7" fmla="*/ 1167493 w 1167494"/>
                <a:gd name="connsiteY7" fmla="*/ 1881641 h 1881641"/>
                <a:gd name="connsiteX8" fmla="*/ 0 w 1167494"/>
                <a:gd name="connsiteY8" fmla="*/ 1881641 h 1881641"/>
                <a:gd name="connsiteX9" fmla="*/ 0 w 1167494"/>
                <a:gd name="connsiteY9" fmla="*/ 1234116 h 1881641"/>
                <a:gd name="connsiteX10" fmla="*/ 0 w 1167494"/>
                <a:gd name="connsiteY10" fmla="*/ 1167492 h 1881641"/>
                <a:gd name="connsiteX11" fmla="*/ 1048124 w 1167494"/>
                <a:gd name="connsiteY11" fmla="*/ 6027 h 1881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67494" h="1881641">
                  <a:moveTo>
                    <a:pt x="1167473" y="0"/>
                  </a:moveTo>
                  <a:lnTo>
                    <a:pt x="1167493" y="0"/>
                  </a:lnTo>
                  <a:lnTo>
                    <a:pt x="1167493" y="714148"/>
                  </a:lnTo>
                  <a:lnTo>
                    <a:pt x="1166666" y="730534"/>
                  </a:lnTo>
                  <a:lnTo>
                    <a:pt x="1167494" y="730534"/>
                  </a:lnTo>
                  <a:lnTo>
                    <a:pt x="1167494" y="1378059"/>
                  </a:lnTo>
                  <a:lnTo>
                    <a:pt x="1167493" y="1378059"/>
                  </a:lnTo>
                  <a:lnTo>
                    <a:pt x="1167493" y="1881641"/>
                  </a:lnTo>
                  <a:lnTo>
                    <a:pt x="0" y="1881641"/>
                  </a:lnTo>
                  <a:lnTo>
                    <a:pt x="0" y="1234116"/>
                  </a:lnTo>
                  <a:lnTo>
                    <a:pt x="0" y="1167492"/>
                  </a:lnTo>
                  <a:cubicBezTo>
                    <a:pt x="0" y="563002"/>
                    <a:pt x="459408" y="65814"/>
                    <a:pt x="1048124" y="602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9221FFDB-AAE2-5943-97A1-82D66AE05D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0334091" y="2737752"/>
              <a:ext cx="1380830" cy="138083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2E58EEF7-63CA-A845-BAC4-9D3BE05918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rot="16200000" flipH="1">
              <a:off x="10667432" y="5333432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757A4624-D8ED-2E4B-AF8C-00DFA6A72D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flipV="1">
              <a:off x="9857012" y="3651505"/>
              <a:ext cx="1325563" cy="1325563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DF312EF8-91BE-5946-BE31-8CFE107A2F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flipH="1" flipV="1">
              <a:off x="9857013" y="4976359"/>
              <a:ext cx="1167494" cy="1881641"/>
            </a:xfrm>
            <a:custGeom>
              <a:avLst/>
              <a:gdLst>
                <a:gd name="connsiteX0" fmla="*/ 1167473 w 1167494"/>
                <a:gd name="connsiteY0" fmla="*/ 0 h 1881641"/>
                <a:gd name="connsiteX1" fmla="*/ 1167493 w 1167494"/>
                <a:gd name="connsiteY1" fmla="*/ 0 h 1881641"/>
                <a:gd name="connsiteX2" fmla="*/ 1167493 w 1167494"/>
                <a:gd name="connsiteY2" fmla="*/ 714148 h 1881641"/>
                <a:gd name="connsiteX3" fmla="*/ 1166666 w 1167494"/>
                <a:gd name="connsiteY3" fmla="*/ 730534 h 1881641"/>
                <a:gd name="connsiteX4" fmla="*/ 1167494 w 1167494"/>
                <a:gd name="connsiteY4" fmla="*/ 730534 h 1881641"/>
                <a:gd name="connsiteX5" fmla="*/ 1167494 w 1167494"/>
                <a:gd name="connsiteY5" fmla="*/ 1378059 h 1881641"/>
                <a:gd name="connsiteX6" fmla="*/ 1167493 w 1167494"/>
                <a:gd name="connsiteY6" fmla="*/ 1378059 h 1881641"/>
                <a:gd name="connsiteX7" fmla="*/ 1167493 w 1167494"/>
                <a:gd name="connsiteY7" fmla="*/ 1881641 h 1881641"/>
                <a:gd name="connsiteX8" fmla="*/ 0 w 1167494"/>
                <a:gd name="connsiteY8" fmla="*/ 1881641 h 1881641"/>
                <a:gd name="connsiteX9" fmla="*/ 0 w 1167494"/>
                <a:gd name="connsiteY9" fmla="*/ 1234116 h 1881641"/>
                <a:gd name="connsiteX10" fmla="*/ 0 w 1167494"/>
                <a:gd name="connsiteY10" fmla="*/ 1167492 h 1881641"/>
                <a:gd name="connsiteX11" fmla="*/ 1048124 w 1167494"/>
                <a:gd name="connsiteY11" fmla="*/ 6027 h 1881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67494" h="1881641">
                  <a:moveTo>
                    <a:pt x="1167473" y="0"/>
                  </a:moveTo>
                  <a:lnTo>
                    <a:pt x="1167493" y="0"/>
                  </a:lnTo>
                  <a:lnTo>
                    <a:pt x="1167493" y="714148"/>
                  </a:lnTo>
                  <a:lnTo>
                    <a:pt x="1166666" y="730534"/>
                  </a:lnTo>
                  <a:lnTo>
                    <a:pt x="1167494" y="730534"/>
                  </a:lnTo>
                  <a:lnTo>
                    <a:pt x="1167494" y="1378059"/>
                  </a:lnTo>
                  <a:lnTo>
                    <a:pt x="1167493" y="1378059"/>
                  </a:lnTo>
                  <a:lnTo>
                    <a:pt x="1167493" y="1881641"/>
                  </a:lnTo>
                  <a:lnTo>
                    <a:pt x="0" y="1881641"/>
                  </a:lnTo>
                  <a:lnTo>
                    <a:pt x="0" y="1234116"/>
                  </a:lnTo>
                  <a:lnTo>
                    <a:pt x="0" y="1167492"/>
                  </a:lnTo>
                  <a:cubicBezTo>
                    <a:pt x="0" y="563002"/>
                    <a:pt x="459408" y="65814"/>
                    <a:pt x="1048124" y="602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31" name="Title 1">
            <a:extLst>
              <a:ext uri="{FF2B5EF4-FFF2-40B4-BE49-F238E27FC236}">
                <a16:creationId xmlns:a16="http://schemas.microsoft.com/office/drawing/2014/main" id="{1E40CEAF-B1BB-174E-A798-3BA60D9C04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0430" y="136526"/>
            <a:ext cx="8401624" cy="1570038"/>
          </a:xfrm>
        </p:spPr>
        <p:txBody>
          <a:bodyPr lIns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6" name="Picture Placeholder 23">
            <a:extLst>
              <a:ext uri="{FF2B5EF4-FFF2-40B4-BE49-F238E27FC236}">
                <a16:creationId xmlns:a16="http://schemas.microsoft.com/office/drawing/2014/main" id="{5E48B363-63E8-4F17-842B-53AD935A652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50429" y="2227758"/>
            <a:ext cx="1200374" cy="1201242"/>
          </a:xfrm>
        </p:spPr>
        <p:txBody>
          <a:bodyPr>
            <a:noAutofit/>
          </a:bodyPr>
          <a:lstStyle>
            <a:lvl1pPr marL="0" indent="0" algn="ctr">
              <a:buNone/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10" name="Text Placeholder 28">
            <a:extLst>
              <a:ext uri="{FF2B5EF4-FFF2-40B4-BE49-F238E27FC236}">
                <a16:creationId xmlns:a16="http://schemas.microsoft.com/office/drawing/2014/main" id="{CC3A7E03-4F06-4380-90A1-845651EEA3C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123351" y="2227758"/>
            <a:ext cx="2281237" cy="546304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1" name="Text Placeholder 28">
            <a:extLst>
              <a:ext uri="{FF2B5EF4-FFF2-40B4-BE49-F238E27FC236}">
                <a16:creationId xmlns:a16="http://schemas.microsoft.com/office/drawing/2014/main" id="{31AF5791-727B-438A-A7EF-5D132167C89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123350" y="2811645"/>
            <a:ext cx="2281237" cy="621189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" name="Picture Placeholder 23">
            <a:extLst>
              <a:ext uri="{FF2B5EF4-FFF2-40B4-BE49-F238E27FC236}">
                <a16:creationId xmlns:a16="http://schemas.microsoft.com/office/drawing/2014/main" id="{9ABA5222-6FD6-405B-8AC8-18022C36590F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495813" y="2227758"/>
            <a:ext cx="1200374" cy="1201242"/>
          </a:xfrm>
        </p:spPr>
        <p:txBody>
          <a:bodyPr>
            <a:noAutofit/>
          </a:bodyPr>
          <a:lstStyle>
            <a:lvl1pPr marL="0" indent="0" algn="ctr">
              <a:buNone/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12" name="Text Placeholder 28">
            <a:extLst>
              <a:ext uri="{FF2B5EF4-FFF2-40B4-BE49-F238E27FC236}">
                <a16:creationId xmlns:a16="http://schemas.microsoft.com/office/drawing/2014/main" id="{A1A33FCF-D2EB-478E-8679-428657895F7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870817" y="2223923"/>
            <a:ext cx="2281237" cy="546304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3" name="Text Placeholder 28">
            <a:extLst>
              <a:ext uri="{FF2B5EF4-FFF2-40B4-BE49-F238E27FC236}">
                <a16:creationId xmlns:a16="http://schemas.microsoft.com/office/drawing/2014/main" id="{55274EF8-F641-41B2-89C1-FD94AFA4868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870816" y="2807810"/>
            <a:ext cx="2281237" cy="621189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8" name="Picture Placeholder 23">
            <a:extLst>
              <a:ext uri="{FF2B5EF4-FFF2-40B4-BE49-F238E27FC236}">
                <a16:creationId xmlns:a16="http://schemas.microsoft.com/office/drawing/2014/main" id="{124DE785-775F-4AE4-94B3-FA728188EBA5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50429" y="4254273"/>
            <a:ext cx="1200374" cy="1201242"/>
          </a:xfrm>
        </p:spPr>
        <p:txBody>
          <a:bodyPr>
            <a:noAutofit/>
          </a:bodyPr>
          <a:lstStyle>
            <a:lvl1pPr marL="0" indent="0" algn="ctr">
              <a:buNone/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14" name="Text Placeholder 28">
            <a:extLst>
              <a:ext uri="{FF2B5EF4-FFF2-40B4-BE49-F238E27FC236}">
                <a16:creationId xmlns:a16="http://schemas.microsoft.com/office/drawing/2014/main" id="{5A429D4E-B795-4E55-852E-9E161F9EBD3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123351" y="4300151"/>
            <a:ext cx="2281237" cy="546304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5" name="Text Placeholder 28">
            <a:extLst>
              <a:ext uri="{FF2B5EF4-FFF2-40B4-BE49-F238E27FC236}">
                <a16:creationId xmlns:a16="http://schemas.microsoft.com/office/drawing/2014/main" id="{41D297CB-52EE-4DE4-AEAC-CD4AAF2BF17B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123350" y="4884038"/>
            <a:ext cx="2281237" cy="571477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9" name="Picture Placeholder 23">
            <a:extLst>
              <a:ext uri="{FF2B5EF4-FFF2-40B4-BE49-F238E27FC236}">
                <a16:creationId xmlns:a16="http://schemas.microsoft.com/office/drawing/2014/main" id="{F5694B35-7776-4DB9-9EB7-3AF076EC357D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495813" y="4254273"/>
            <a:ext cx="1200374" cy="1201242"/>
          </a:xfrm>
        </p:spPr>
        <p:txBody>
          <a:bodyPr>
            <a:noAutofit/>
          </a:bodyPr>
          <a:lstStyle>
            <a:lvl1pPr marL="0" indent="0" algn="ctr">
              <a:buNone/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16" name="Text Placeholder 28">
            <a:extLst>
              <a:ext uri="{FF2B5EF4-FFF2-40B4-BE49-F238E27FC236}">
                <a16:creationId xmlns:a16="http://schemas.microsoft.com/office/drawing/2014/main" id="{AD7B736B-3A10-499F-8F23-4437982C823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870817" y="4300151"/>
            <a:ext cx="2281237" cy="546304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7" name="Text Placeholder 28">
            <a:extLst>
              <a:ext uri="{FF2B5EF4-FFF2-40B4-BE49-F238E27FC236}">
                <a16:creationId xmlns:a16="http://schemas.microsoft.com/office/drawing/2014/main" id="{07165540-290D-4A38-87DE-F52B05BD6A1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870816" y="4884038"/>
            <a:ext cx="2281237" cy="571477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C71211-4520-46A1-9487-4AE49C3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1000" y="6356350"/>
            <a:ext cx="1569803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71106" y="6356350"/>
            <a:ext cx="4114800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32334" y="6356350"/>
            <a:ext cx="1167495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419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ole team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itle 1">
            <a:extLst>
              <a:ext uri="{FF2B5EF4-FFF2-40B4-BE49-F238E27FC236}">
                <a16:creationId xmlns:a16="http://schemas.microsoft.com/office/drawing/2014/main" id="{6825B690-1AD7-4243-AC42-D2CF19B7B02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0430" y="71021"/>
            <a:ext cx="10678142" cy="1635542"/>
          </a:xfrm>
        </p:spPr>
        <p:txBody>
          <a:bodyPr lIns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6" name="Picture Placeholder 23">
            <a:extLst>
              <a:ext uri="{FF2B5EF4-FFF2-40B4-BE49-F238E27FC236}">
                <a16:creationId xmlns:a16="http://schemas.microsoft.com/office/drawing/2014/main" id="{5E48B363-63E8-4F17-842B-53AD935A652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50429" y="2068734"/>
            <a:ext cx="904987" cy="905641"/>
          </a:xfrm>
        </p:spPr>
        <p:txBody>
          <a:bodyPr lIns="0" rIns="0"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31" name="Text Placeholder 28">
            <a:extLst>
              <a:ext uri="{FF2B5EF4-FFF2-40B4-BE49-F238E27FC236}">
                <a16:creationId xmlns:a16="http://schemas.microsoft.com/office/drawing/2014/main" id="{1825005B-0520-EC49-9A5C-554CB700387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50430" y="2994545"/>
            <a:ext cx="2663665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2" name="Text Placeholder 28">
            <a:extLst>
              <a:ext uri="{FF2B5EF4-FFF2-40B4-BE49-F238E27FC236}">
                <a16:creationId xmlns:a16="http://schemas.microsoft.com/office/drawing/2014/main" id="{B6697B92-AF89-2C46-BC1E-6CB47E8EA42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50429" y="3379791"/>
            <a:ext cx="2663665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3" name="Picture Placeholder 23">
            <a:extLst>
              <a:ext uri="{FF2B5EF4-FFF2-40B4-BE49-F238E27FC236}">
                <a16:creationId xmlns:a16="http://schemas.microsoft.com/office/drawing/2014/main" id="{FA9FEBB0-45F1-DF45-89C4-B343F8B20BA0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3549397" y="2068734"/>
            <a:ext cx="904987" cy="905641"/>
          </a:xfrm>
        </p:spPr>
        <p:txBody>
          <a:bodyPr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34" name="Text Placeholder 28">
            <a:extLst>
              <a:ext uri="{FF2B5EF4-FFF2-40B4-BE49-F238E27FC236}">
                <a16:creationId xmlns:a16="http://schemas.microsoft.com/office/drawing/2014/main" id="{EF331731-A7FC-C245-A9C1-0B1A2E994DB6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549398" y="2994545"/>
            <a:ext cx="2663665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5" name="Text Placeholder 28">
            <a:extLst>
              <a:ext uri="{FF2B5EF4-FFF2-40B4-BE49-F238E27FC236}">
                <a16:creationId xmlns:a16="http://schemas.microsoft.com/office/drawing/2014/main" id="{313B974E-E762-EE48-B2DF-C8F10DF73444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549397" y="3379791"/>
            <a:ext cx="2663665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6" name="Picture Placeholder 23">
            <a:extLst>
              <a:ext uri="{FF2B5EF4-FFF2-40B4-BE49-F238E27FC236}">
                <a16:creationId xmlns:a16="http://schemas.microsoft.com/office/drawing/2014/main" id="{8BA62E8C-79E6-D245-B706-FFB1E051B2D6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6348367" y="2068734"/>
            <a:ext cx="904987" cy="905641"/>
          </a:xfrm>
        </p:spPr>
        <p:txBody>
          <a:bodyPr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37" name="Text Placeholder 28">
            <a:extLst>
              <a:ext uri="{FF2B5EF4-FFF2-40B4-BE49-F238E27FC236}">
                <a16:creationId xmlns:a16="http://schemas.microsoft.com/office/drawing/2014/main" id="{4199EE50-5386-0446-8ADA-23C1B0D6EA4F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348368" y="2994545"/>
            <a:ext cx="2663665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8" name="Text Placeholder 28">
            <a:extLst>
              <a:ext uri="{FF2B5EF4-FFF2-40B4-BE49-F238E27FC236}">
                <a16:creationId xmlns:a16="http://schemas.microsoft.com/office/drawing/2014/main" id="{478AB5CA-B5A5-934D-BF51-1485953A703D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348367" y="3379791"/>
            <a:ext cx="2663665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9" name="Picture Placeholder 23">
            <a:extLst>
              <a:ext uri="{FF2B5EF4-FFF2-40B4-BE49-F238E27FC236}">
                <a16:creationId xmlns:a16="http://schemas.microsoft.com/office/drawing/2014/main" id="{3D78BE06-1FC7-3C43-BD15-F4137B564B58}"/>
              </a:ext>
            </a:extLst>
          </p:cNvPr>
          <p:cNvSpPr>
            <a:spLocks noGrp="1"/>
          </p:cNvSpPr>
          <p:nvPr>
            <p:ph type="pic" sz="quarter" idx="34" hasCustomPrompt="1"/>
          </p:nvPr>
        </p:nvSpPr>
        <p:spPr>
          <a:xfrm>
            <a:off x="9147335" y="2068734"/>
            <a:ext cx="904987" cy="905641"/>
          </a:xfrm>
        </p:spPr>
        <p:txBody>
          <a:bodyPr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40" name="Text Placeholder 28">
            <a:extLst>
              <a:ext uri="{FF2B5EF4-FFF2-40B4-BE49-F238E27FC236}">
                <a16:creationId xmlns:a16="http://schemas.microsoft.com/office/drawing/2014/main" id="{14F01FCC-4797-0343-8739-20331C751C18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9147336" y="2994545"/>
            <a:ext cx="2663665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1" name="Text Placeholder 28">
            <a:extLst>
              <a:ext uri="{FF2B5EF4-FFF2-40B4-BE49-F238E27FC236}">
                <a16:creationId xmlns:a16="http://schemas.microsoft.com/office/drawing/2014/main" id="{33FBE6CA-EC7A-1A4B-ADA3-6B78F2DE09C2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9147335" y="3379791"/>
            <a:ext cx="2663665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2" name="Picture Placeholder 23">
            <a:extLst>
              <a:ext uri="{FF2B5EF4-FFF2-40B4-BE49-F238E27FC236}">
                <a16:creationId xmlns:a16="http://schemas.microsoft.com/office/drawing/2014/main" id="{6DD7CCE4-AD48-B64F-909E-F88961FBDFC5}"/>
              </a:ext>
            </a:extLst>
          </p:cNvPr>
          <p:cNvSpPr>
            <a:spLocks noGrp="1"/>
          </p:cNvSpPr>
          <p:nvPr>
            <p:ph type="pic" sz="quarter" idx="37" hasCustomPrompt="1"/>
          </p:nvPr>
        </p:nvSpPr>
        <p:spPr>
          <a:xfrm>
            <a:off x="750429" y="4118551"/>
            <a:ext cx="904987" cy="905641"/>
          </a:xfrm>
        </p:spPr>
        <p:txBody>
          <a:bodyPr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43" name="Text Placeholder 28">
            <a:extLst>
              <a:ext uri="{FF2B5EF4-FFF2-40B4-BE49-F238E27FC236}">
                <a16:creationId xmlns:a16="http://schemas.microsoft.com/office/drawing/2014/main" id="{C076E7E2-3D95-EA47-BF86-444615F1F141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750430" y="5044362"/>
            <a:ext cx="2663665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4" name="Text Placeholder 28">
            <a:extLst>
              <a:ext uri="{FF2B5EF4-FFF2-40B4-BE49-F238E27FC236}">
                <a16:creationId xmlns:a16="http://schemas.microsoft.com/office/drawing/2014/main" id="{612499D2-373C-3940-97A5-FCA8B245BE45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750429" y="5429608"/>
            <a:ext cx="2663665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5" name="Picture Placeholder 23">
            <a:extLst>
              <a:ext uri="{FF2B5EF4-FFF2-40B4-BE49-F238E27FC236}">
                <a16:creationId xmlns:a16="http://schemas.microsoft.com/office/drawing/2014/main" id="{24B34D6D-4F7E-3942-B8D7-9970BDE53C10}"/>
              </a:ext>
            </a:extLst>
          </p:cNvPr>
          <p:cNvSpPr>
            <a:spLocks noGrp="1"/>
          </p:cNvSpPr>
          <p:nvPr>
            <p:ph type="pic" sz="quarter" idx="40" hasCustomPrompt="1"/>
          </p:nvPr>
        </p:nvSpPr>
        <p:spPr>
          <a:xfrm>
            <a:off x="3549397" y="4118551"/>
            <a:ext cx="904987" cy="905641"/>
          </a:xfrm>
        </p:spPr>
        <p:txBody>
          <a:bodyPr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46" name="Text Placeholder 28">
            <a:extLst>
              <a:ext uri="{FF2B5EF4-FFF2-40B4-BE49-F238E27FC236}">
                <a16:creationId xmlns:a16="http://schemas.microsoft.com/office/drawing/2014/main" id="{D34EDB1D-7E85-D242-B6AE-F6D6907D325A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3549398" y="5044362"/>
            <a:ext cx="2663665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7" name="Text Placeholder 28">
            <a:extLst>
              <a:ext uri="{FF2B5EF4-FFF2-40B4-BE49-F238E27FC236}">
                <a16:creationId xmlns:a16="http://schemas.microsoft.com/office/drawing/2014/main" id="{3E3BFFF0-114B-6D42-B5E0-8020AC2E26BF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3549397" y="5429608"/>
            <a:ext cx="2663665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8" name="Picture Placeholder 23">
            <a:extLst>
              <a:ext uri="{FF2B5EF4-FFF2-40B4-BE49-F238E27FC236}">
                <a16:creationId xmlns:a16="http://schemas.microsoft.com/office/drawing/2014/main" id="{EB4488EE-E854-724E-95AE-B9943EE249EA}"/>
              </a:ext>
            </a:extLst>
          </p:cNvPr>
          <p:cNvSpPr>
            <a:spLocks noGrp="1"/>
          </p:cNvSpPr>
          <p:nvPr>
            <p:ph type="pic" sz="quarter" idx="43" hasCustomPrompt="1"/>
          </p:nvPr>
        </p:nvSpPr>
        <p:spPr>
          <a:xfrm>
            <a:off x="6348367" y="4118551"/>
            <a:ext cx="904987" cy="905641"/>
          </a:xfrm>
        </p:spPr>
        <p:txBody>
          <a:bodyPr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49" name="Text Placeholder 28">
            <a:extLst>
              <a:ext uri="{FF2B5EF4-FFF2-40B4-BE49-F238E27FC236}">
                <a16:creationId xmlns:a16="http://schemas.microsoft.com/office/drawing/2014/main" id="{C5551B4D-583E-D644-9069-EC096CE76F50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6348368" y="5044362"/>
            <a:ext cx="2663665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0" name="Text Placeholder 28">
            <a:extLst>
              <a:ext uri="{FF2B5EF4-FFF2-40B4-BE49-F238E27FC236}">
                <a16:creationId xmlns:a16="http://schemas.microsoft.com/office/drawing/2014/main" id="{E30C4783-1643-2243-BB4F-E99E04D9216B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6348367" y="5429608"/>
            <a:ext cx="2663665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1" name="Picture Placeholder 23">
            <a:extLst>
              <a:ext uri="{FF2B5EF4-FFF2-40B4-BE49-F238E27FC236}">
                <a16:creationId xmlns:a16="http://schemas.microsoft.com/office/drawing/2014/main" id="{7BBADCE0-02E8-3249-8CBA-17D3783DFE70}"/>
              </a:ext>
            </a:extLst>
          </p:cNvPr>
          <p:cNvSpPr>
            <a:spLocks noGrp="1"/>
          </p:cNvSpPr>
          <p:nvPr>
            <p:ph type="pic" sz="quarter" idx="46" hasCustomPrompt="1"/>
          </p:nvPr>
        </p:nvSpPr>
        <p:spPr>
          <a:xfrm>
            <a:off x="9147335" y="4118551"/>
            <a:ext cx="904987" cy="905641"/>
          </a:xfrm>
        </p:spPr>
        <p:txBody>
          <a:bodyPr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52" name="Text Placeholder 28">
            <a:extLst>
              <a:ext uri="{FF2B5EF4-FFF2-40B4-BE49-F238E27FC236}">
                <a16:creationId xmlns:a16="http://schemas.microsoft.com/office/drawing/2014/main" id="{8D294C40-97E4-FF4F-8A02-10FC7D0EE8B0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9147336" y="5044362"/>
            <a:ext cx="2663665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3" name="Text Placeholder 28">
            <a:extLst>
              <a:ext uri="{FF2B5EF4-FFF2-40B4-BE49-F238E27FC236}">
                <a16:creationId xmlns:a16="http://schemas.microsoft.com/office/drawing/2014/main" id="{8B38241F-01B5-574C-A827-67C6352C463C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9147335" y="5429608"/>
            <a:ext cx="2663665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30445668-2DC5-E84C-8B16-922BC95F13F2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D9227732-A878-814C-8621-64ED1B2CCF9F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CE9F02AC-6DFB-0C47-BC8E-4B0594007F33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721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98F9AA-2C87-421D-97C1-B4248DFDC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81000"/>
            <a:ext cx="1143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98FC63-C8D2-4CE6-A3F1-EE8ED2459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825625"/>
            <a:ext cx="114300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77A09-15C2-4E47-948E-AACAFCA47D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67522-C3B6-46EB-A361-BEC2510B00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57CF0-034F-450D-937C-718D5AF1A0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678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35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9" r:id="rId4"/>
    <p:sldLayoutId id="2147483660" r:id="rId5"/>
    <p:sldLayoutId id="2147483661" r:id="rId6"/>
    <p:sldLayoutId id="2147483654" r:id="rId7"/>
    <p:sldLayoutId id="2147483658" r:id="rId8"/>
    <p:sldLayoutId id="2147483662" r:id="rId9"/>
    <p:sldLayoutId id="2147483667" r:id="rId10"/>
    <p:sldLayoutId id="2147483663" r:id="rId11"/>
    <p:sldLayoutId id="2147483664" r:id="rId12"/>
    <p:sldLayoutId id="2147483665" r:id="rId13"/>
    <p:sldLayoutId id="2147483666" r:id="rId14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40" userDrawn="1">
          <p15:clr>
            <a:srgbClr val="547EBF"/>
          </p15:clr>
        </p15:guide>
        <p15:guide id="4" orient="horz" pos="240" userDrawn="1">
          <p15:clr>
            <a:srgbClr val="547EBF"/>
          </p15:clr>
        </p15:guide>
        <p15:guide id="5" pos="7440" userDrawn="1">
          <p15:clr>
            <a:srgbClr val="547EBF"/>
          </p15:clr>
        </p15:guide>
        <p15:guide id="6" orient="horz" pos="4080" userDrawn="1">
          <p15:clr>
            <a:srgbClr val="547EBF"/>
          </p15:clr>
        </p15:guide>
        <p15:guide id="7" pos="3960" userDrawn="1">
          <p15:clr>
            <a:srgbClr val="547EBF"/>
          </p15:clr>
        </p15:guide>
        <p15:guide id="8" pos="3720" userDrawn="1">
          <p15:clr>
            <a:srgbClr val="547EBF"/>
          </p15:clr>
        </p15:guide>
        <p15:guide id="9" pos="2112" userDrawn="1">
          <p15:clr>
            <a:srgbClr val="547EBF"/>
          </p15:clr>
        </p15:guide>
        <p15:guide id="10" pos="1848" userDrawn="1">
          <p15:clr>
            <a:srgbClr val="547EBF"/>
          </p15:clr>
        </p15:guide>
        <p15:guide id="11" pos="5568" userDrawn="1">
          <p15:clr>
            <a:srgbClr val="547EBF"/>
          </p15:clr>
        </p15:guide>
        <p15:guide id="12" pos="5832" userDrawn="1">
          <p15:clr>
            <a:srgbClr val="547EBF"/>
          </p15:clr>
        </p15:guide>
        <p15:guide id="13" pos="4968" userDrawn="1">
          <p15:clr>
            <a:srgbClr val="9FCC3B"/>
          </p15:clr>
        </p15:guide>
        <p15:guide id="14" pos="5208" userDrawn="1">
          <p15:clr>
            <a:srgbClr val="9FCC3B"/>
          </p15:clr>
        </p15:guide>
        <p15:guide id="15" pos="2712" userDrawn="1">
          <p15:clr>
            <a:srgbClr val="9FCC3B"/>
          </p15:clr>
        </p15:guide>
        <p15:guide id="16" pos="2472" userDrawn="1">
          <p15:clr>
            <a:srgbClr val="9FCC3B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3.jpe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6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Relationship Id="rId9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6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0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6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5.png"/><Relationship Id="rId9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8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Relationship Id="rId9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DF434-28DB-4621-A497-D62C41CE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2825" y="80083"/>
            <a:ext cx="6992238" cy="1626482"/>
          </a:xfrm>
        </p:spPr>
        <p:txBody>
          <a:bodyPr/>
          <a:lstStyle/>
          <a:p>
            <a:r>
              <a:rPr lang="en-US" sz="6000" dirty="0">
                <a:ea typeface="+mj-lt"/>
                <a:cs typeface="+mj-lt"/>
              </a:rPr>
              <a:t>IN-CLASS Activity 1</a:t>
            </a:r>
            <a:br>
              <a:rPr lang="en-US" sz="6000" dirty="0">
                <a:ea typeface="+mj-lt"/>
                <a:cs typeface="+mj-lt"/>
              </a:rPr>
            </a:br>
            <a:r>
              <a:rPr lang="en-US" sz="2800" b="0" dirty="0">
                <a:ea typeface="+mj-lt"/>
                <a:cs typeface="+mj-lt"/>
              </a:rPr>
              <a:t>Programming Simulation</a:t>
            </a:r>
            <a:br>
              <a:rPr lang="en-US" sz="2800" b="0" dirty="0">
                <a:ea typeface="+mj-lt"/>
                <a:cs typeface="+mj-lt"/>
              </a:rPr>
            </a:br>
            <a:r>
              <a:rPr lang="en-US" sz="2800" b="0" dirty="0"/>
              <a:t>by David Aguilera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09FEB4-4C5C-EB43-9696-7B42453DB7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D470D0-6D64-5E42-9515-048F8779CD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4" name="Picture 3" descr="A math equations on a white background&#10;&#10;Description automatically generated">
            <a:extLst>
              <a:ext uri="{FF2B5EF4-FFF2-40B4-BE49-F238E27FC236}">
                <a16:creationId xmlns:a16="http://schemas.microsoft.com/office/drawing/2014/main" id="{11220A09-0A77-1CEE-CAB7-C043EDFFAB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29176" y="1843225"/>
            <a:ext cx="6263922" cy="171810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Picture 8" descr="A screenshot of a computer code&#10;&#10;Description automatically generated">
            <a:extLst>
              <a:ext uri="{FF2B5EF4-FFF2-40B4-BE49-F238E27FC236}">
                <a16:creationId xmlns:a16="http://schemas.microsoft.com/office/drawing/2014/main" id="{4AA014EC-EC04-44B6-44B6-91D0348CF74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87397" y="3929443"/>
            <a:ext cx="9424811" cy="271902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3" name="Arrow: Bent 2">
            <a:extLst>
              <a:ext uri="{FF2B5EF4-FFF2-40B4-BE49-F238E27FC236}">
                <a16:creationId xmlns:a16="http://schemas.microsoft.com/office/drawing/2014/main" id="{9F23683A-6FC4-E639-9012-2FC5B5997FFA}"/>
              </a:ext>
            </a:extLst>
          </p:cNvPr>
          <p:cNvSpPr/>
          <p:nvPr/>
        </p:nvSpPr>
        <p:spPr>
          <a:xfrm rot="5400000">
            <a:off x="8581319" y="2428874"/>
            <a:ext cx="1411111" cy="1241777"/>
          </a:xfrm>
          <a:prstGeom prst="ben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6085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AE308-3076-43DB-B834-DA0B0AE19A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252549"/>
            <a:ext cx="6220278" cy="3257414"/>
          </a:xfrm>
        </p:spPr>
        <p:txBody>
          <a:bodyPr/>
          <a:lstStyle/>
          <a:p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926184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6F7BB-30A8-4980-AD4A-2FB0B53FA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431" y="136526"/>
            <a:ext cx="7195123" cy="603428"/>
          </a:xfrm>
        </p:spPr>
        <p:txBody>
          <a:bodyPr/>
          <a:lstStyle/>
          <a:p>
            <a:r>
              <a:rPr lang="en-US" sz="2800" dirty="0"/>
              <a:t>Argument inputs ( b0,b1,n,sigma)</a:t>
            </a:r>
            <a:r>
              <a:rPr lang="en-US" dirty="0"/>
              <a:t> 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7CCF58-9B83-4A4F-8CA9-3D9C9BB7A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32334" y="6356350"/>
            <a:ext cx="1167495" cy="365125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7" name="Picture 6" descr="A black text on a white background&#10;&#10;Description automatically generated">
            <a:extLst>
              <a:ext uri="{FF2B5EF4-FFF2-40B4-BE49-F238E27FC236}">
                <a16:creationId xmlns:a16="http://schemas.microsoft.com/office/drawing/2014/main" id="{80AA741E-213A-C506-9BC1-37A16D04DA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289" y="905403"/>
            <a:ext cx="7054144" cy="905581"/>
          </a:xfrm>
          <a:prstGeom prst="rect">
            <a:avLst/>
          </a:prstGeom>
        </p:spPr>
      </p:pic>
      <p:pic>
        <p:nvPicPr>
          <p:cNvPr id="32" name="Picture 31" descr="A screenshot of a computer&#10;&#10;Description automatically generated">
            <a:extLst>
              <a:ext uri="{FF2B5EF4-FFF2-40B4-BE49-F238E27FC236}">
                <a16:creationId xmlns:a16="http://schemas.microsoft.com/office/drawing/2014/main" id="{FE826B73-810B-64F0-3896-60D8789D321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6460" r="44256" b="54232"/>
          <a:stretch/>
        </p:blipFill>
        <p:spPr>
          <a:xfrm>
            <a:off x="138289" y="2177575"/>
            <a:ext cx="4012885" cy="639897"/>
          </a:xfrm>
          <a:prstGeom prst="rect">
            <a:avLst/>
          </a:prstGeom>
        </p:spPr>
      </p:pic>
      <p:pic>
        <p:nvPicPr>
          <p:cNvPr id="33" name="Picture 32" descr="A line graph with numbers&#10;&#10;Description automatically generated">
            <a:extLst>
              <a:ext uri="{FF2B5EF4-FFF2-40B4-BE49-F238E27FC236}">
                <a16:creationId xmlns:a16="http://schemas.microsoft.com/office/drawing/2014/main" id="{4E864C0F-1B43-B19B-9567-2366FD1FD2A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23178" y="1973686"/>
            <a:ext cx="7202310" cy="4886182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B93DC8F8-1E61-C371-C9BC-84B9D5FB5D4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9171" y="3061053"/>
            <a:ext cx="2501548" cy="531284"/>
          </a:xfrm>
          <a:prstGeom prst="rect">
            <a:avLst/>
          </a:prstGeom>
        </p:spPr>
      </p:pic>
      <p:pic>
        <p:nvPicPr>
          <p:cNvPr id="49" name="Picture 48" descr="A screenshot of a computer&#10;&#10;Description automatically generated">
            <a:extLst>
              <a:ext uri="{FF2B5EF4-FFF2-40B4-BE49-F238E27FC236}">
                <a16:creationId xmlns:a16="http://schemas.microsoft.com/office/drawing/2014/main" id="{149F3AA4-67CE-CEFD-1E71-5842057781C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4" t="73438" r="433"/>
          <a:stretch/>
        </p:blipFill>
        <p:spPr>
          <a:xfrm>
            <a:off x="101600" y="3924470"/>
            <a:ext cx="4577602" cy="563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5690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6F7BB-30A8-4980-AD4A-2FB0B53FA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154" y="-258585"/>
            <a:ext cx="9093066" cy="998539"/>
          </a:xfrm>
        </p:spPr>
        <p:txBody>
          <a:bodyPr/>
          <a:lstStyle/>
          <a:p>
            <a:r>
              <a:rPr lang="en-US" sz="2800" dirty="0"/>
              <a:t>Argument inputs ( b0,b1,n=increase sample size, sigma)</a:t>
            </a:r>
            <a:r>
              <a:rPr lang="en-US" dirty="0"/>
              <a:t> 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7CCF58-9B83-4A4F-8CA9-3D9C9BB7A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32334" y="6356350"/>
            <a:ext cx="1167495" cy="365125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FCAAC8D-8304-A7FA-244F-FBAEA217D0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171" y="2715330"/>
            <a:ext cx="2501548" cy="531284"/>
          </a:xfrm>
          <a:prstGeom prst="rect">
            <a:avLst/>
          </a:prstGeom>
        </p:spPr>
      </p:pic>
      <p:pic>
        <p:nvPicPr>
          <p:cNvPr id="9" name="Picture 8" descr="A black text on a white background&#10;&#10;Description automatically generated">
            <a:extLst>
              <a:ext uri="{FF2B5EF4-FFF2-40B4-BE49-F238E27FC236}">
                <a16:creationId xmlns:a16="http://schemas.microsoft.com/office/drawing/2014/main" id="{A98F1D44-0FBE-409C-2D80-98BA53DDA1B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8289" y="778701"/>
            <a:ext cx="6948310" cy="883819"/>
          </a:xfrm>
          <a:prstGeom prst="rect">
            <a:avLst/>
          </a:prstGeom>
        </p:spPr>
      </p:pic>
      <p:pic>
        <p:nvPicPr>
          <p:cNvPr id="11" name="Picture 10" descr="A black text on a white background&#10;&#10;Description automatically generated">
            <a:extLst>
              <a:ext uri="{FF2B5EF4-FFF2-40B4-BE49-F238E27FC236}">
                <a16:creationId xmlns:a16="http://schemas.microsoft.com/office/drawing/2014/main" id="{E53695DA-0EA2-C964-D458-1F320B0BDF7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8289" y="1831437"/>
            <a:ext cx="3568700" cy="612792"/>
          </a:xfrm>
          <a:prstGeom prst="rect">
            <a:avLst/>
          </a:prstGeom>
        </p:spPr>
      </p:pic>
      <p:pic>
        <p:nvPicPr>
          <p:cNvPr id="14" name="Picture 13" descr="A black text with a plus and a white background&#10;&#10;Description automatically generated">
            <a:extLst>
              <a:ext uri="{FF2B5EF4-FFF2-40B4-BE49-F238E27FC236}">
                <a16:creationId xmlns:a16="http://schemas.microsoft.com/office/drawing/2014/main" id="{E3968FB2-94F9-7F6D-3EEE-F78B235A433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94010" y="1070576"/>
            <a:ext cx="1995312" cy="532905"/>
          </a:xfrm>
          <a:prstGeom prst="rect">
            <a:avLst/>
          </a:prstGeom>
        </p:spPr>
      </p:pic>
      <p:pic>
        <p:nvPicPr>
          <p:cNvPr id="15" name="Picture 14" descr="A graph of a scatter plot&#10;&#10;Description automatically generated">
            <a:extLst>
              <a:ext uri="{FF2B5EF4-FFF2-40B4-BE49-F238E27FC236}">
                <a16:creationId xmlns:a16="http://schemas.microsoft.com/office/drawing/2014/main" id="{4281A7AD-6A55-B940-7282-B7662786404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02011" y="1828028"/>
            <a:ext cx="7392811" cy="5029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0453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6F7BB-30A8-4980-AD4A-2FB0B53FA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154" y="-258585"/>
            <a:ext cx="9093066" cy="998539"/>
          </a:xfrm>
        </p:spPr>
        <p:txBody>
          <a:bodyPr/>
          <a:lstStyle/>
          <a:p>
            <a:r>
              <a:rPr lang="en-US" sz="2800" dirty="0"/>
              <a:t>Argument inputs ( b0,b1,n=increase sample size, sigma)</a:t>
            </a:r>
            <a:r>
              <a:rPr lang="en-US" dirty="0"/>
              <a:t> 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7CCF58-9B83-4A4F-8CA9-3D9C9BB7A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32334" y="6356350"/>
            <a:ext cx="1167495" cy="365125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FCAAC8D-8304-A7FA-244F-FBAEA217D0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171" y="2616552"/>
            <a:ext cx="2501548" cy="531284"/>
          </a:xfrm>
          <a:prstGeom prst="rect">
            <a:avLst/>
          </a:prstGeom>
        </p:spPr>
      </p:pic>
      <p:pic>
        <p:nvPicPr>
          <p:cNvPr id="3" name="Picture 2" descr="A black text on a white background&#10;&#10;Description automatically generated">
            <a:extLst>
              <a:ext uri="{FF2B5EF4-FFF2-40B4-BE49-F238E27FC236}">
                <a16:creationId xmlns:a16="http://schemas.microsoft.com/office/drawing/2014/main" id="{F6EACAA2-DC3F-2839-E19B-F7E8F35E36F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8289" y="1714712"/>
            <a:ext cx="4224866" cy="65574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DCD6AF7-88EE-D9C7-C91B-4DFABEF7905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8289" y="745021"/>
            <a:ext cx="7329311" cy="838292"/>
          </a:xfrm>
          <a:prstGeom prst="rect">
            <a:avLst/>
          </a:prstGeom>
        </p:spPr>
      </p:pic>
      <p:pic>
        <p:nvPicPr>
          <p:cNvPr id="6" name="Picture 5" descr="A black text with a plus and a white background&#10;&#10;Description automatically generated">
            <a:extLst>
              <a:ext uri="{FF2B5EF4-FFF2-40B4-BE49-F238E27FC236}">
                <a16:creationId xmlns:a16="http://schemas.microsoft.com/office/drawing/2014/main" id="{86404AC0-B36D-3391-D35B-E9571221BBC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16248" y="1003300"/>
            <a:ext cx="1990725" cy="5334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E499EA6-4BCB-2932-9D8C-FA150BFBCBC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13956" y="1711077"/>
            <a:ext cx="7639754" cy="5150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740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43F67-9C70-4748-8C0C-3A7863422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881" y="483458"/>
            <a:ext cx="11416071" cy="1393649"/>
          </a:xfrm>
        </p:spPr>
        <p:txBody>
          <a:bodyPr anchor="b">
            <a:normAutofit fontScale="90000"/>
          </a:bodyPr>
          <a:lstStyle/>
          <a:p>
            <a:r>
              <a:rPr lang="en-US" dirty="0">
                <a:ea typeface="+mj-lt"/>
                <a:cs typeface="+mj-lt"/>
              </a:rPr>
              <a:t>What happens to the parameter estimates </a:t>
            </a:r>
            <a:br>
              <a:rPr lang="en-US" dirty="0">
                <a:ea typeface="+mj-lt"/>
                <a:cs typeface="+mj-lt"/>
              </a:rPr>
            </a:br>
            <a:r>
              <a:rPr lang="en-US" dirty="0">
                <a:ea typeface="+mj-lt"/>
                <a:cs typeface="+mj-lt"/>
              </a:rPr>
              <a:t>when the sample size (n) is increased?</a:t>
            </a:r>
            <a:endParaRPr lang="en-US" dirty="0"/>
          </a:p>
        </p:txBody>
      </p:sp>
      <p:pic>
        <p:nvPicPr>
          <p:cNvPr id="9" name="Picture 8" descr="A black text on a white background&#10;&#10;Description automatically generated">
            <a:extLst>
              <a:ext uri="{FF2B5EF4-FFF2-40B4-BE49-F238E27FC236}">
                <a16:creationId xmlns:a16="http://schemas.microsoft.com/office/drawing/2014/main" id="{260DD2A5-A2ED-9E1A-3242-5302C6293C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402" y="1876246"/>
            <a:ext cx="5101974" cy="673353"/>
          </a:xfrm>
          <a:prstGeom prst="rect">
            <a:avLst/>
          </a:prstGeom>
        </p:spPr>
      </p:pic>
      <p:pic>
        <p:nvPicPr>
          <p:cNvPr id="12" name="Picture 11" descr="A screenshot of a computer&#10;&#10;Description automatically generated">
            <a:extLst>
              <a:ext uri="{FF2B5EF4-FFF2-40B4-BE49-F238E27FC236}">
                <a16:creationId xmlns:a16="http://schemas.microsoft.com/office/drawing/2014/main" id="{C4DE26BB-034B-D984-D0A0-64311B39AFA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6460" r="44256" b="54232"/>
          <a:stretch/>
        </p:blipFill>
        <p:spPr>
          <a:xfrm>
            <a:off x="203402" y="2698476"/>
            <a:ext cx="4012885" cy="639897"/>
          </a:xfrm>
          <a:prstGeom prst="rect">
            <a:avLst/>
          </a:prstGeom>
        </p:spPr>
      </p:pic>
      <p:pic>
        <p:nvPicPr>
          <p:cNvPr id="15" name="Picture 14" descr="A black text on a white background&#10;&#10;Description automatically generated">
            <a:extLst>
              <a:ext uri="{FF2B5EF4-FFF2-40B4-BE49-F238E27FC236}">
                <a16:creationId xmlns:a16="http://schemas.microsoft.com/office/drawing/2014/main" id="{A7F441D3-5B65-D3F9-DC29-A8772168400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41546" y="2759741"/>
            <a:ext cx="3774924" cy="57591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2AE1584D-19AC-26B0-1543-FAEE8628F38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21376" y="1935193"/>
            <a:ext cx="4861883" cy="555264"/>
          </a:xfrm>
          <a:prstGeom prst="rect">
            <a:avLst/>
          </a:prstGeom>
        </p:spPr>
      </p:pic>
      <p:pic>
        <p:nvPicPr>
          <p:cNvPr id="19" name="Picture 18" descr="A line graph with numbers&#10;&#10;Description automatically generated">
            <a:extLst>
              <a:ext uri="{FF2B5EF4-FFF2-40B4-BE49-F238E27FC236}">
                <a16:creationId xmlns:a16="http://schemas.microsoft.com/office/drawing/2014/main" id="{93C48CDF-4275-02BE-AEB9-6A45284A609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49578" y="3490429"/>
            <a:ext cx="4843739" cy="3289609"/>
          </a:xfrm>
          <a:prstGeom prst="rect">
            <a:avLst/>
          </a:prstGeom>
        </p:spPr>
      </p:pic>
      <p:pic>
        <p:nvPicPr>
          <p:cNvPr id="21" name="Picture 20" descr="A graph with a line&#10;&#10;Description automatically generated">
            <a:extLst>
              <a:ext uri="{FF2B5EF4-FFF2-40B4-BE49-F238E27FC236}">
                <a16:creationId xmlns:a16="http://schemas.microsoft.com/office/drawing/2014/main" id="{9A181A48-E7B1-22B6-8F49-C5058A127C1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264526" y="3518104"/>
            <a:ext cx="4940097" cy="3336056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A34D9FFB-4207-3F39-2243-8AF695575ADE}"/>
              </a:ext>
            </a:extLst>
          </p:cNvPr>
          <p:cNvSpPr/>
          <p:nvPr/>
        </p:nvSpPr>
        <p:spPr>
          <a:xfrm>
            <a:off x="5745843" y="1932214"/>
            <a:ext cx="43542" cy="481148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799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6F7BB-30A8-4980-AD4A-2FB0B53FA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431" y="136526"/>
            <a:ext cx="7195123" cy="603428"/>
          </a:xfrm>
        </p:spPr>
        <p:txBody>
          <a:bodyPr/>
          <a:lstStyle/>
          <a:p>
            <a:r>
              <a:rPr lang="en-US" sz="2800" dirty="0"/>
              <a:t>Argument inputs ( b0,b1,n,sigma=</a:t>
            </a:r>
            <a:r>
              <a:rPr lang="en-US" sz="2800" dirty="0">
                <a:ea typeface="+mj-lt"/>
                <a:cs typeface="+mj-lt"/>
              </a:rPr>
              <a:t>increase</a:t>
            </a:r>
            <a:r>
              <a:rPr lang="en-US" sz="2800" dirty="0"/>
              <a:t>)</a:t>
            </a:r>
            <a:r>
              <a:rPr lang="en-US" dirty="0"/>
              <a:t> </a:t>
            </a:r>
          </a:p>
        </p:txBody>
      </p:sp>
      <p:pic>
        <p:nvPicPr>
          <p:cNvPr id="48" name="Picture 47">
            <a:extLst>
              <a:ext uri="{FF2B5EF4-FFF2-40B4-BE49-F238E27FC236}">
                <a16:creationId xmlns:a16="http://schemas.microsoft.com/office/drawing/2014/main" id="{B93DC8F8-1E61-C371-C9BC-84B9D5FB5D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092" y="1988206"/>
            <a:ext cx="1972382" cy="418396"/>
          </a:xfrm>
          <a:prstGeom prst="rect">
            <a:avLst/>
          </a:prstGeom>
        </p:spPr>
      </p:pic>
      <p:pic>
        <p:nvPicPr>
          <p:cNvPr id="3" name="Picture 2" descr="A black text on a white background&#10;&#10;Description automatically generated">
            <a:extLst>
              <a:ext uri="{FF2B5EF4-FFF2-40B4-BE49-F238E27FC236}">
                <a16:creationId xmlns:a16="http://schemas.microsoft.com/office/drawing/2014/main" id="{5F1B694D-064E-D71A-88E0-B1030399B32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3810" y="604731"/>
            <a:ext cx="4505677" cy="561483"/>
          </a:xfrm>
          <a:prstGeom prst="rect">
            <a:avLst/>
          </a:prstGeom>
        </p:spPr>
      </p:pic>
      <p:pic>
        <p:nvPicPr>
          <p:cNvPr id="4" name="Picture 3" descr="A black text on a white background&#10;&#10;Description automatically generated">
            <a:extLst>
              <a:ext uri="{FF2B5EF4-FFF2-40B4-BE49-F238E27FC236}">
                <a16:creationId xmlns:a16="http://schemas.microsoft.com/office/drawing/2014/main" id="{31068F23-7C4F-6C3F-84F0-2A2043CA93E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2400" y="1239125"/>
            <a:ext cx="3568699" cy="562694"/>
          </a:xfrm>
          <a:prstGeom prst="rect">
            <a:avLst/>
          </a:prstGeom>
        </p:spPr>
      </p:pic>
      <p:pic>
        <p:nvPicPr>
          <p:cNvPr id="6" name="Picture 5" descr="A graph of different colored lines&#10;&#10;Description automatically generated">
            <a:extLst>
              <a:ext uri="{FF2B5EF4-FFF2-40B4-BE49-F238E27FC236}">
                <a16:creationId xmlns:a16="http://schemas.microsoft.com/office/drawing/2014/main" id="{1EF7A628-1013-074C-BD11-17986CD576F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02012" y="603658"/>
            <a:ext cx="7371644" cy="5022737"/>
          </a:xfrm>
          <a:prstGeom prst="rect">
            <a:avLst/>
          </a:prstGeom>
        </p:spPr>
      </p:pic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6FE4DE3-4DA7-D3C4-B9E6-F78A6F454185}"/>
              </a:ext>
            </a:extLst>
          </p:cNvPr>
          <p:cNvSpPr/>
          <p:nvPr/>
        </p:nvSpPr>
        <p:spPr>
          <a:xfrm>
            <a:off x="179917" y="3843513"/>
            <a:ext cx="4120445" cy="2885722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black text on a white background&#10;&#10;Description automatically generated">
            <a:extLst>
              <a:ext uri="{FF2B5EF4-FFF2-40B4-BE49-F238E27FC236}">
                <a16:creationId xmlns:a16="http://schemas.microsoft.com/office/drawing/2014/main" id="{53684E3D-F419-067C-5CE0-31B35B5BB81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12043" y="4148538"/>
            <a:ext cx="3688645" cy="468138"/>
          </a:xfrm>
          <a:prstGeom prst="rect">
            <a:avLst/>
          </a:prstGeom>
        </p:spPr>
      </p:pic>
      <p:pic>
        <p:nvPicPr>
          <p:cNvPr id="10" name="Picture 9" descr="A screenshot of a computer&#10;&#10;Description automatically generated">
            <a:extLst>
              <a:ext uri="{FF2B5EF4-FFF2-40B4-BE49-F238E27FC236}">
                <a16:creationId xmlns:a16="http://schemas.microsoft.com/office/drawing/2014/main" id="{55D20640-A699-7C40-FBF3-F8A5459155DD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t="26460" r="44256" b="54232"/>
          <a:stretch/>
        </p:blipFill>
        <p:spPr>
          <a:xfrm>
            <a:off x="413454" y="4689352"/>
            <a:ext cx="3695385" cy="604620"/>
          </a:xfrm>
          <a:prstGeom prst="rect">
            <a:avLst/>
          </a:prstGeom>
        </p:spPr>
      </p:pic>
      <p:pic>
        <p:nvPicPr>
          <p:cNvPr id="11" name="Picture 10" descr="A line graph with numbers&#10;&#10;Description automatically generated">
            <a:extLst>
              <a:ext uri="{FF2B5EF4-FFF2-40B4-BE49-F238E27FC236}">
                <a16:creationId xmlns:a16="http://schemas.microsoft.com/office/drawing/2014/main" id="{AF658F08-2AAF-F4D1-BB83-087A9E1499C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0230" y="5334548"/>
            <a:ext cx="1812674" cy="1235437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7AEE7882-CFDC-8712-82D4-FD953051C0F2}"/>
              </a:ext>
            </a:extLst>
          </p:cNvPr>
          <p:cNvSpPr txBox="1"/>
          <p:nvPr/>
        </p:nvSpPr>
        <p:spPr>
          <a:xfrm>
            <a:off x="2839861" y="2972152"/>
            <a:ext cx="2743199" cy="36575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E1C4926-CD62-2B25-BB51-45B9E14BFCCB}"/>
              </a:ext>
            </a:extLst>
          </p:cNvPr>
          <p:cNvSpPr txBox="1"/>
          <p:nvPr/>
        </p:nvSpPr>
        <p:spPr>
          <a:xfrm>
            <a:off x="906638" y="3841749"/>
            <a:ext cx="2771421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ea typeface="+mn-lt"/>
                <a:cs typeface="+mn-lt"/>
              </a:rPr>
              <a:t>Original Argument inputs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2E67B39-0588-FA35-B673-BF3F1B9F4AC2}"/>
              </a:ext>
            </a:extLst>
          </p:cNvPr>
          <p:cNvSpPr txBox="1"/>
          <p:nvPr/>
        </p:nvSpPr>
        <p:spPr>
          <a:xfrm>
            <a:off x="4853862" y="5753877"/>
            <a:ext cx="7233167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uncertainty, or variability, in the parameters (b0 and b1) and the observed data (y) is inherent because these values can differ from one sample to another sample. As a result, this variability affects results.</a:t>
            </a:r>
          </a:p>
        </p:txBody>
      </p:sp>
    </p:spTree>
    <p:extLst>
      <p:ext uri="{BB962C8B-B14F-4D97-AF65-F5344CB8AC3E}">
        <p14:creationId xmlns:p14="http://schemas.microsoft.com/office/powerpoint/2010/main" val="32697922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6F7BB-30A8-4980-AD4A-2FB0B53FA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431" y="136526"/>
            <a:ext cx="7195123" cy="603428"/>
          </a:xfrm>
        </p:spPr>
        <p:txBody>
          <a:bodyPr/>
          <a:lstStyle/>
          <a:p>
            <a:r>
              <a:rPr lang="en-US" sz="2800" dirty="0"/>
              <a:t>Argument inputs ( b0,b1,n,sigma=</a:t>
            </a:r>
            <a:r>
              <a:rPr lang="en-US" sz="2800" dirty="0">
                <a:ea typeface="+mj-lt"/>
                <a:cs typeface="+mj-lt"/>
              </a:rPr>
              <a:t>increase</a:t>
            </a:r>
            <a:r>
              <a:rPr lang="en-US" sz="2800" dirty="0"/>
              <a:t>)</a:t>
            </a:r>
            <a:r>
              <a:rPr lang="en-US" dirty="0"/>
              <a:t> </a:t>
            </a:r>
          </a:p>
        </p:txBody>
      </p:sp>
      <p:pic>
        <p:nvPicPr>
          <p:cNvPr id="48" name="Picture 47">
            <a:extLst>
              <a:ext uri="{FF2B5EF4-FFF2-40B4-BE49-F238E27FC236}">
                <a16:creationId xmlns:a16="http://schemas.microsoft.com/office/drawing/2014/main" id="{B93DC8F8-1E61-C371-C9BC-84B9D5FB5D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03" y="2482096"/>
            <a:ext cx="1972382" cy="418396"/>
          </a:xfrm>
          <a:prstGeom prst="rect">
            <a:avLst/>
          </a:prstGeom>
        </p:spPr>
      </p:pic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6FE4DE3-4DA7-D3C4-B9E6-F78A6F454185}"/>
              </a:ext>
            </a:extLst>
          </p:cNvPr>
          <p:cNvSpPr/>
          <p:nvPr/>
        </p:nvSpPr>
        <p:spPr>
          <a:xfrm>
            <a:off x="179917" y="3843513"/>
            <a:ext cx="4120445" cy="2885722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AEE7882-CFDC-8712-82D4-FD953051C0F2}"/>
              </a:ext>
            </a:extLst>
          </p:cNvPr>
          <p:cNvSpPr txBox="1"/>
          <p:nvPr/>
        </p:nvSpPr>
        <p:spPr>
          <a:xfrm>
            <a:off x="2839861" y="2972152"/>
            <a:ext cx="2743199" cy="36575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E1C4926-CD62-2B25-BB51-45B9E14BFCCB}"/>
              </a:ext>
            </a:extLst>
          </p:cNvPr>
          <p:cNvSpPr txBox="1"/>
          <p:nvPr/>
        </p:nvSpPr>
        <p:spPr>
          <a:xfrm>
            <a:off x="906638" y="3841749"/>
            <a:ext cx="2771421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ea typeface="+mn-lt"/>
                <a:cs typeface="+mn-lt"/>
              </a:rPr>
              <a:t>Original Argument inputs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4" descr="A black text on a white background&#10;&#10;Description automatically generated">
            <a:extLst>
              <a:ext uri="{FF2B5EF4-FFF2-40B4-BE49-F238E27FC236}">
                <a16:creationId xmlns:a16="http://schemas.microsoft.com/office/drawing/2014/main" id="{30D89288-461F-EE74-E038-9346BBBEBC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845" y="4186534"/>
            <a:ext cx="3780366" cy="481653"/>
          </a:xfrm>
          <a:prstGeom prst="rect">
            <a:avLst/>
          </a:prstGeom>
        </p:spPr>
      </p:pic>
      <p:pic>
        <p:nvPicPr>
          <p:cNvPr id="9" name="Picture 8" descr="A black text on a white background&#10;&#10;Description automatically generated">
            <a:extLst>
              <a:ext uri="{FF2B5EF4-FFF2-40B4-BE49-F238E27FC236}">
                <a16:creationId xmlns:a16="http://schemas.microsoft.com/office/drawing/2014/main" id="{66A7A56C-F447-6A2D-4777-29D473EDAC1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5845" y="4773604"/>
            <a:ext cx="2164645" cy="372904"/>
          </a:xfrm>
          <a:prstGeom prst="rect">
            <a:avLst/>
          </a:prstGeom>
        </p:spPr>
      </p:pic>
      <p:pic>
        <p:nvPicPr>
          <p:cNvPr id="11" name="Picture 10" descr="A graph of a scatter plot&#10;&#10;Description automatically generated">
            <a:extLst>
              <a:ext uri="{FF2B5EF4-FFF2-40B4-BE49-F238E27FC236}">
                <a16:creationId xmlns:a16="http://schemas.microsoft.com/office/drawing/2014/main" id="{AEAF2706-DE88-2C65-F1CB-5F01C1B7379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33122" y="5200583"/>
            <a:ext cx="2115255" cy="143099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F0A5D304-B875-0067-0C99-A385E2B2F0C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14622" y="2287079"/>
            <a:ext cx="6680199" cy="4569841"/>
          </a:xfrm>
          <a:prstGeom prst="rect">
            <a:avLst/>
          </a:prstGeom>
        </p:spPr>
      </p:pic>
      <p:pic>
        <p:nvPicPr>
          <p:cNvPr id="16" name="Picture 15" descr="A math equation with black text&#10;&#10;Description automatically generated">
            <a:extLst>
              <a:ext uri="{FF2B5EF4-FFF2-40B4-BE49-F238E27FC236}">
                <a16:creationId xmlns:a16="http://schemas.microsoft.com/office/drawing/2014/main" id="{28340239-DF72-18F9-8E51-031ED00A3F0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733" y="690990"/>
            <a:ext cx="6433256" cy="762909"/>
          </a:xfrm>
          <a:prstGeom prst="rect">
            <a:avLst/>
          </a:prstGeom>
        </p:spPr>
      </p:pic>
      <p:pic>
        <p:nvPicPr>
          <p:cNvPr id="20" name="Picture 19" descr="A black text on a white background&#10;&#10;Description automatically generated">
            <a:extLst>
              <a:ext uri="{FF2B5EF4-FFF2-40B4-BE49-F238E27FC236}">
                <a16:creationId xmlns:a16="http://schemas.microsoft.com/office/drawing/2014/main" id="{2A249AAA-B60C-BD61-2F70-9FEB91E0F74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7733" y="1561608"/>
            <a:ext cx="4154311" cy="757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6281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6F7BB-30A8-4980-AD4A-2FB0B53FA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431" y="136526"/>
            <a:ext cx="7195123" cy="603428"/>
          </a:xfrm>
        </p:spPr>
        <p:txBody>
          <a:bodyPr/>
          <a:lstStyle/>
          <a:p>
            <a:r>
              <a:rPr lang="en-US" sz="2800" dirty="0"/>
              <a:t>Argument inputs ( b0,b1,n,sigma=</a:t>
            </a:r>
            <a:r>
              <a:rPr lang="en-US" sz="2800" dirty="0">
                <a:ea typeface="+mj-lt"/>
                <a:cs typeface="+mj-lt"/>
              </a:rPr>
              <a:t>increase</a:t>
            </a:r>
            <a:r>
              <a:rPr lang="en-US" sz="2800" dirty="0"/>
              <a:t>)</a:t>
            </a:r>
            <a:r>
              <a:rPr lang="en-US" dirty="0"/>
              <a:t> </a:t>
            </a:r>
          </a:p>
        </p:txBody>
      </p:sp>
      <p:pic>
        <p:nvPicPr>
          <p:cNvPr id="48" name="Picture 47">
            <a:extLst>
              <a:ext uri="{FF2B5EF4-FFF2-40B4-BE49-F238E27FC236}">
                <a16:creationId xmlns:a16="http://schemas.microsoft.com/office/drawing/2014/main" id="{B93DC8F8-1E61-C371-C9BC-84B9D5FB5D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870" y="2221040"/>
            <a:ext cx="1972382" cy="418396"/>
          </a:xfrm>
          <a:prstGeom prst="rect">
            <a:avLst/>
          </a:prstGeom>
        </p:spPr>
      </p:pic>
      <p:pic>
        <p:nvPicPr>
          <p:cNvPr id="3" name="Picture 2" descr="A black text on a white background&#10;&#10;Description automatically generated">
            <a:extLst>
              <a:ext uri="{FF2B5EF4-FFF2-40B4-BE49-F238E27FC236}">
                <a16:creationId xmlns:a16="http://schemas.microsoft.com/office/drawing/2014/main" id="{5F1B694D-064E-D71A-88E0-B1030399B32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3810" y="604731"/>
            <a:ext cx="4505677" cy="561483"/>
          </a:xfrm>
          <a:prstGeom prst="rect">
            <a:avLst/>
          </a:prstGeom>
        </p:spPr>
      </p:pic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6FE4DE3-4DA7-D3C4-B9E6-F78A6F454185}"/>
              </a:ext>
            </a:extLst>
          </p:cNvPr>
          <p:cNvSpPr/>
          <p:nvPr/>
        </p:nvSpPr>
        <p:spPr>
          <a:xfrm>
            <a:off x="179917" y="3843513"/>
            <a:ext cx="4120445" cy="2885722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AEE7882-CFDC-8712-82D4-FD953051C0F2}"/>
              </a:ext>
            </a:extLst>
          </p:cNvPr>
          <p:cNvSpPr txBox="1"/>
          <p:nvPr/>
        </p:nvSpPr>
        <p:spPr>
          <a:xfrm>
            <a:off x="2839861" y="2972152"/>
            <a:ext cx="2743199" cy="36575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E1C4926-CD62-2B25-BB51-45B9E14BFCCB}"/>
              </a:ext>
            </a:extLst>
          </p:cNvPr>
          <p:cNvSpPr txBox="1"/>
          <p:nvPr/>
        </p:nvSpPr>
        <p:spPr>
          <a:xfrm>
            <a:off x="906638" y="3841749"/>
            <a:ext cx="2771421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ea typeface="+mn-lt"/>
                <a:cs typeface="+mn-lt"/>
              </a:rPr>
              <a:t>Original Argument inputs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7" name="Picture 6" descr="A black text on a white background&#10;&#10;Description automatically generated">
            <a:extLst>
              <a:ext uri="{FF2B5EF4-FFF2-40B4-BE49-F238E27FC236}">
                <a16:creationId xmlns:a16="http://schemas.microsoft.com/office/drawing/2014/main" id="{528CE445-3715-85E8-70FC-AD9AD8FE57D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0011" y="4868546"/>
            <a:ext cx="3103033" cy="47935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FF8DDF1C-8F5D-2011-C23C-62B3929B48E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4122" y="4315132"/>
            <a:ext cx="3815645" cy="443182"/>
          </a:xfrm>
          <a:prstGeom prst="rect">
            <a:avLst/>
          </a:prstGeom>
        </p:spPr>
      </p:pic>
      <p:pic>
        <p:nvPicPr>
          <p:cNvPr id="17" name="Picture 16" descr="A graph of a scatter plot&#10;&#10;Description automatically generated">
            <a:extLst>
              <a:ext uri="{FF2B5EF4-FFF2-40B4-BE49-F238E27FC236}">
                <a16:creationId xmlns:a16="http://schemas.microsoft.com/office/drawing/2014/main" id="{0445C482-0941-3A73-B473-CD46CF54DF6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09511" y="5619854"/>
            <a:ext cx="1536699" cy="1036955"/>
          </a:xfrm>
          <a:prstGeom prst="rect">
            <a:avLst/>
          </a:prstGeom>
        </p:spPr>
      </p:pic>
      <p:pic>
        <p:nvPicPr>
          <p:cNvPr id="18" name="Picture 17" descr="A blue and green line&#10;&#10;Description automatically generated">
            <a:extLst>
              <a:ext uri="{FF2B5EF4-FFF2-40B4-BE49-F238E27FC236}">
                <a16:creationId xmlns:a16="http://schemas.microsoft.com/office/drawing/2014/main" id="{8C808456-E49C-E034-864B-5B60F017877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442178" y="1758179"/>
            <a:ext cx="7752644" cy="5098473"/>
          </a:xfrm>
          <a:prstGeom prst="rect">
            <a:avLst/>
          </a:prstGeom>
        </p:spPr>
      </p:pic>
      <p:pic>
        <p:nvPicPr>
          <p:cNvPr id="19" name="Picture 18" descr="A black text on a white background&#10;&#10;Description automatically generated">
            <a:extLst>
              <a:ext uri="{FF2B5EF4-FFF2-40B4-BE49-F238E27FC236}">
                <a16:creationId xmlns:a16="http://schemas.microsoft.com/office/drawing/2014/main" id="{5DDC7ECD-E62C-E6BE-5543-CD616E88430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52400" y="1373011"/>
            <a:ext cx="3865033" cy="640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3543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43F67-9C70-4748-8C0C-3A7863422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6228" y="1377"/>
            <a:ext cx="7372806" cy="1028201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3200" dirty="0">
                <a:ea typeface="+mj-lt"/>
                <a:cs typeface="+mj-lt"/>
              </a:rPr>
              <a:t>What happens to the uncertainty when  </a:t>
            </a:r>
            <a:br>
              <a:rPr lang="en-US" sz="3200" dirty="0">
                <a:ea typeface="+mj-lt"/>
                <a:cs typeface="+mj-lt"/>
              </a:rPr>
            </a:br>
            <a:r>
              <a:rPr lang="en-US" sz="3200" dirty="0">
                <a:ea typeface="+mj-lt"/>
                <a:cs typeface="+mj-lt"/>
              </a:rPr>
              <a:t>the sample size (n) is increased?</a:t>
            </a:r>
            <a:endParaRPr lang="en-US" sz="3200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34D9FFB-4207-3F39-2243-8AF695575ADE}"/>
              </a:ext>
            </a:extLst>
          </p:cNvPr>
          <p:cNvSpPr/>
          <p:nvPr/>
        </p:nvSpPr>
        <p:spPr>
          <a:xfrm>
            <a:off x="5994660" y="1714500"/>
            <a:ext cx="43542" cy="481148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8BFEDA6-73C5-B4B1-77A5-F0F9E0D61F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744" y="3072405"/>
            <a:ext cx="5389464" cy="3691209"/>
          </a:xfrm>
          <a:prstGeom prst="rect">
            <a:avLst/>
          </a:prstGeom>
        </p:spPr>
      </p:pic>
      <p:pic>
        <p:nvPicPr>
          <p:cNvPr id="6" name="Picture 5" descr="A math equation with black text&#10;&#10;Description automatically generated">
            <a:extLst>
              <a:ext uri="{FF2B5EF4-FFF2-40B4-BE49-F238E27FC236}">
                <a16:creationId xmlns:a16="http://schemas.microsoft.com/office/drawing/2014/main" id="{2661B0EC-7F09-DF15-118F-6A2B7833B1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7692" y="1670704"/>
            <a:ext cx="4574910" cy="529644"/>
          </a:xfrm>
          <a:prstGeom prst="rect">
            <a:avLst/>
          </a:prstGeom>
        </p:spPr>
      </p:pic>
      <p:pic>
        <p:nvPicPr>
          <p:cNvPr id="8" name="Picture 7" descr="A black text on a white background&#10;&#10;Description automatically generated">
            <a:extLst>
              <a:ext uri="{FF2B5EF4-FFF2-40B4-BE49-F238E27FC236}">
                <a16:creationId xmlns:a16="http://schemas.microsoft.com/office/drawing/2014/main" id="{2C4AA4C0-80CA-3383-619C-14828DCFA18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7692" y="2276956"/>
            <a:ext cx="3306781" cy="617379"/>
          </a:xfrm>
          <a:prstGeom prst="rect">
            <a:avLst/>
          </a:prstGeom>
        </p:spPr>
      </p:pic>
      <p:pic>
        <p:nvPicPr>
          <p:cNvPr id="10" name="Picture 9" descr="A black symbols on a white background&#10;&#10;Description automatically generated">
            <a:extLst>
              <a:ext uri="{FF2B5EF4-FFF2-40B4-BE49-F238E27FC236}">
                <a16:creationId xmlns:a16="http://schemas.microsoft.com/office/drawing/2014/main" id="{EF096457-22C4-4EB0-BEDC-072EF9B6DE5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120603" y="106939"/>
            <a:ext cx="2035629" cy="198224"/>
          </a:xfrm>
          <a:prstGeom prst="rect">
            <a:avLst/>
          </a:prstGeom>
        </p:spPr>
      </p:pic>
      <p:pic>
        <p:nvPicPr>
          <p:cNvPr id="13" name="Picture 12" descr="A black text on a white background&#10;&#10;Description automatically generated">
            <a:extLst>
              <a:ext uri="{FF2B5EF4-FFF2-40B4-BE49-F238E27FC236}">
                <a16:creationId xmlns:a16="http://schemas.microsoft.com/office/drawing/2014/main" id="{97DEF947-3C25-3EC1-2AA5-38C9913D49C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16340" y="1638874"/>
            <a:ext cx="4505677" cy="561483"/>
          </a:xfrm>
          <a:prstGeom prst="rect">
            <a:avLst/>
          </a:prstGeom>
        </p:spPr>
      </p:pic>
      <p:pic>
        <p:nvPicPr>
          <p:cNvPr id="16" name="Picture 15" descr="A blue and green line&#10;&#10;Description automatically generated">
            <a:extLst>
              <a:ext uri="{FF2B5EF4-FFF2-40B4-BE49-F238E27FC236}">
                <a16:creationId xmlns:a16="http://schemas.microsoft.com/office/drawing/2014/main" id="{2C2331A5-7CD9-58E6-47E7-EC1055C4D3D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432708" y="3072241"/>
            <a:ext cx="5762113" cy="3784410"/>
          </a:xfrm>
          <a:prstGeom prst="rect">
            <a:avLst/>
          </a:prstGeom>
        </p:spPr>
      </p:pic>
      <p:pic>
        <p:nvPicPr>
          <p:cNvPr id="20" name="Picture 19" descr="A black text on a white background&#10;&#10;Description automatically generated">
            <a:extLst>
              <a:ext uri="{FF2B5EF4-FFF2-40B4-BE49-F238E27FC236}">
                <a16:creationId xmlns:a16="http://schemas.microsoft.com/office/drawing/2014/main" id="{FF1BB0A8-FB09-4DC4-6768-4F71B25BCBD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800461" y="2251644"/>
            <a:ext cx="3865033" cy="640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147291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">
  <a:themeElements>
    <a:clrScheme name="Universal Color Block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68FF"/>
      </a:accent1>
      <a:accent2>
        <a:srgbClr val="DAE5EF"/>
      </a:accent2>
      <a:accent3>
        <a:srgbClr val="637183"/>
      </a:accent3>
      <a:accent4>
        <a:srgbClr val="434E5E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75">
      <a:majorFont>
        <a:latin typeface="Tenorite"/>
        <a:ea typeface=""/>
        <a:cs typeface=""/>
      </a:majorFont>
      <a:minorFont>
        <a:latin typeface="Tenori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niversal presentation_Win32_SL_v2" id="{1E9E7818-336A-4DB3-9653-43A16EB0A1EB}" vid="{3A0B5E3F-0982-48C9-85EE-FA4C0150808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3FAC3131-8810-4A91-9F94-92262D4BBD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18A0498-6641-479D-8115-8BC7C8E6B1B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A73794D-D7EA-4048-9998-F5D6224939BE}">
  <ds:schemaRefs>
    <ds:schemaRef ds:uri="71af3243-3dd4-4a8d-8c0d-dd76da1f02a5"/>
    <ds:schemaRef ds:uri="http://schemas.microsoft.com/office/2006/documentManagement/types"/>
    <ds:schemaRef ds:uri="http://purl.org/dc/terms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schemas.microsoft.com/sharepoint/v3"/>
    <ds:schemaRef ds:uri="http://purl.org/dc/dcmitype/"/>
    <ds:schemaRef ds:uri="230e9df3-be65-4c73-a93b-d1236ebd677e"/>
    <ds:schemaRef ds:uri="16c05727-aa75-4e4a-9b5f-8a80a1165891"/>
    <ds:schemaRef ds:uri="http://purl.org/dc/elements/1.1/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192</Words>
  <Application>Microsoft Office PowerPoint</Application>
  <PresentationFormat>Widescreen</PresentationFormat>
  <Paragraphs>28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Tenorite</vt:lpstr>
      <vt:lpstr>Custom</vt:lpstr>
      <vt:lpstr>IN-CLASS Activity 1 Programming Simulation by David Aguilera</vt:lpstr>
      <vt:lpstr>Argument inputs ( b0,b1,n,sigma) </vt:lpstr>
      <vt:lpstr>Argument inputs ( b0,b1,n=increase sample size, sigma) </vt:lpstr>
      <vt:lpstr>Argument inputs ( b0,b1,n=increase sample size, sigma) </vt:lpstr>
      <vt:lpstr>What happens to the parameter estimates  when the sample size (n) is increased?</vt:lpstr>
      <vt:lpstr>Argument inputs ( b0,b1,n,sigma=increase) </vt:lpstr>
      <vt:lpstr>Argument inputs ( b0,b1,n,sigma=increase) </vt:lpstr>
      <vt:lpstr>Argument inputs ( b0,b1,n,sigma=increase) </vt:lpstr>
      <vt:lpstr>What happens to the uncertainty when   the sample size (n) is increased?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David Aguilera</dc:creator>
  <cp:lastModifiedBy>David Aguilera</cp:lastModifiedBy>
  <cp:revision>391</cp:revision>
  <dcterms:created xsi:type="dcterms:W3CDTF">2023-09-18T17:16:39Z</dcterms:created>
  <dcterms:modified xsi:type="dcterms:W3CDTF">2023-09-19T04:38:54Z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MediaServiceImageTags">
    <vt:lpwstr/>
  </property>
</Properties>
</file>